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ink/ink3.xml" ContentType="application/inkml+xml"/>
  <Override PartName="/ppt/ink/ink4.xml" ContentType="application/inkml+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7" r:id="rId3"/>
    <p:sldId id="277" r:id="rId4"/>
    <p:sldId id="274" r:id="rId5"/>
    <p:sldId id="258" r:id="rId6"/>
    <p:sldId id="275" r:id="rId7"/>
    <p:sldId id="259" r:id="rId8"/>
    <p:sldId id="260" r:id="rId9"/>
    <p:sldId id="261" r:id="rId10"/>
    <p:sldId id="262" r:id="rId11"/>
    <p:sldId id="263" r:id="rId12"/>
    <p:sldId id="264" r:id="rId13"/>
    <p:sldId id="265" r:id="rId14"/>
    <p:sldId id="266" r:id="rId15"/>
    <p:sldId id="267" r:id="rId16"/>
    <p:sldId id="268" r:id="rId17"/>
    <p:sldId id="269" r:id="rId18"/>
    <p:sldId id="276" r:id="rId19"/>
    <p:sldId id="272" r:id="rId20"/>
    <p:sldId id="279" r:id="rId21"/>
    <p:sldId id="273"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BAB8BA5-753F-427E-BEAB-69AD85816E94}" v="237" dt="2025-12-08T05:09:40.64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82780" autoAdjust="0"/>
  </p:normalViewPr>
  <p:slideViewPr>
    <p:cSldViewPr snapToGrid="0">
      <p:cViewPr varScale="1">
        <p:scale>
          <a:sx n="69" d="100"/>
          <a:sy n="69" d="100"/>
        </p:scale>
        <p:origin x="1584" y="261"/>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bert Hillenbrand" userId="6bd5ad420a257c6e" providerId="LiveId" clId="{3D66F5A0-F306-4577-8D68-DA2F6EAEE6B2}"/>
    <pc:docChg chg="undo custSel addSld delSld modSld sldOrd">
      <pc:chgData name="Robert Hillenbrand" userId="6bd5ad420a257c6e" providerId="LiveId" clId="{3D66F5A0-F306-4577-8D68-DA2F6EAEE6B2}" dt="2025-12-08T05:09:40.646" v="7072"/>
      <pc:docMkLst>
        <pc:docMk/>
      </pc:docMkLst>
      <pc:sldChg chg="addSp delSp modSp mod modTransition delAnim modAnim modNotesTx">
        <pc:chgData name="Robert Hillenbrand" userId="6bd5ad420a257c6e" providerId="LiveId" clId="{3D66F5A0-F306-4577-8D68-DA2F6EAEE6B2}" dt="2025-12-08T05:09:40.646" v="7072"/>
        <pc:sldMkLst>
          <pc:docMk/>
          <pc:sldMk cId="1977812323" sldId="256"/>
        </pc:sldMkLst>
        <pc:spChg chg="add mod">
          <ac:chgData name="Robert Hillenbrand" userId="6bd5ad420a257c6e" providerId="LiveId" clId="{3D66F5A0-F306-4577-8D68-DA2F6EAEE6B2}" dt="2025-12-07T07:21:13.366" v="5820" actId="1076"/>
          <ac:spMkLst>
            <pc:docMk/>
            <pc:sldMk cId="1977812323" sldId="256"/>
            <ac:spMk id="2" creationId="{74797E64-6E85-E957-313E-A03732F96168}"/>
          </ac:spMkLst>
        </pc:spChg>
        <pc:spChg chg="add mod">
          <ac:chgData name="Robert Hillenbrand" userId="6bd5ad420a257c6e" providerId="LiveId" clId="{3D66F5A0-F306-4577-8D68-DA2F6EAEE6B2}" dt="2025-12-07T07:41:21.433" v="6368" actId="1076"/>
          <ac:spMkLst>
            <pc:docMk/>
            <pc:sldMk cId="1977812323" sldId="256"/>
            <ac:spMk id="3" creationId="{B687DC8D-D19F-BD81-3175-26D2DADB82F5}"/>
          </ac:spMkLst>
        </pc:spChg>
        <pc:picChg chg="mod">
          <ac:chgData name="Robert Hillenbrand" userId="6bd5ad420a257c6e" providerId="LiveId" clId="{3D66F5A0-F306-4577-8D68-DA2F6EAEE6B2}" dt="2025-12-07T07:21:17.781" v="5821" actId="1076"/>
          <ac:picMkLst>
            <pc:docMk/>
            <pc:sldMk cId="1977812323" sldId="256"/>
            <ac:picMk id="4" creationId="{BD12724D-AE35-8703-0CFA-3523EA8DA3F4}"/>
          </ac:picMkLst>
        </pc:picChg>
        <pc:picChg chg="add del mod">
          <ac:chgData name="Robert Hillenbrand" userId="6bd5ad420a257c6e" providerId="LiveId" clId="{3D66F5A0-F306-4577-8D68-DA2F6EAEE6B2}" dt="2025-12-07T07:54:20.725" v="6426"/>
          <ac:picMkLst>
            <pc:docMk/>
            <pc:sldMk cId="1977812323" sldId="256"/>
            <ac:picMk id="6" creationId="{2ED4B5FC-AC1D-7C21-F4FC-325055F8424C}"/>
          </ac:picMkLst>
        </pc:picChg>
        <pc:picChg chg="add del mod">
          <ac:chgData name="Robert Hillenbrand" userId="6bd5ad420a257c6e" providerId="LiveId" clId="{3D66F5A0-F306-4577-8D68-DA2F6EAEE6B2}" dt="2025-12-08T04:15:25.647" v="6963"/>
          <ac:picMkLst>
            <pc:docMk/>
            <pc:sldMk cId="1977812323" sldId="256"/>
            <ac:picMk id="8" creationId="{12D0CCBB-DD4A-2731-C1D4-D467E571D1BD}"/>
          </ac:picMkLst>
        </pc:picChg>
        <pc:picChg chg="add del mod">
          <ac:chgData name="Robert Hillenbrand" userId="6bd5ad420a257c6e" providerId="LiveId" clId="{3D66F5A0-F306-4577-8D68-DA2F6EAEE6B2}" dt="2025-12-08T04:59:43.746" v="7060"/>
          <ac:picMkLst>
            <pc:docMk/>
            <pc:sldMk cId="1977812323" sldId="256"/>
            <ac:picMk id="8" creationId="{CF6AD78F-343F-A42C-72DB-C3E010B0F888}"/>
          </ac:picMkLst>
        </pc:picChg>
        <pc:picChg chg="add del mod ord">
          <ac:chgData name="Robert Hillenbrand" userId="6bd5ad420a257c6e" providerId="LiveId" clId="{3D66F5A0-F306-4577-8D68-DA2F6EAEE6B2}" dt="2025-12-08T05:02:35.812" v="7061"/>
          <ac:picMkLst>
            <pc:docMk/>
            <pc:sldMk cId="1977812323" sldId="256"/>
            <ac:picMk id="9" creationId="{99922D9A-EE07-0DF8-2891-27017C888823}"/>
          </ac:picMkLst>
        </pc:picChg>
        <pc:picChg chg="add del mod">
          <ac:chgData name="Robert Hillenbrand" userId="6bd5ad420a257c6e" providerId="LiveId" clId="{3D66F5A0-F306-4577-8D68-DA2F6EAEE6B2}" dt="2025-12-08T05:03:23.676" v="7071"/>
          <ac:picMkLst>
            <pc:docMk/>
            <pc:sldMk cId="1977812323" sldId="256"/>
            <ac:picMk id="10" creationId="{2A3A571A-AA8B-C23A-DD57-0EEDC36EDB6F}"/>
          </ac:picMkLst>
        </pc:picChg>
        <pc:picChg chg="add del mod ord">
          <ac:chgData name="Robert Hillenbrand" userId="6bd5ad420a257c6e" providerId="LiveId" clId="{3D66F5A0-F306-4577-8D68-DA2F6EAEE6B2}" dt="2025-12-08T05:09:40.646" v="7072"/>
          <ac:picMkLst>
            <pc:docMk/>
            <pc:sldMk cId="1977812323" sldId="256"/>
            <ac:picMk id="14" creationId="{CB04B6E3-6098-5829-3329-5FA04AF5A290}"/>
          </ac:picMkLst>
        </pc:picChg>
        <pc:picChg chg="add mod">
          <ac:chgData name="Robert Hillenbrand" userId="6bd5ad420a257c6e" providerId="LiveId" clId="{3D66F5A0-F306-4577-8D68-DA2F6EAEE6B2}" dt="2025-12-08T05:09:40.646" v="7072"/>
          <ac:picMkLst>
            <pc:docMk/>
            <pc:sldMk cId="1977812323" sldId="256"/>
            <ac:picMk id="15" creationId="{C1DF4B53-AEE8-1F2F-0784-414A17A26F7B}"/>
          </ac:picMkLst>
        </pc:picChg>
        <pc:inkChg chg="add">
          <ac:chgData name="Robert Hillenbrand" userId="6bd5ad420a257c6e" providerId="LiveId" clId="{3D66F5A0-F306-4577-8D68-DA2F6EAEE6B2}" dt="2025-12-06T07:44:17.695" v="1319" actId="9405"/>
          <ac:inkMkLst>
            <pc:docMk/>
            <pc:sldMk cId="1977812323" sldId="256"/>
            <ac:inkMk id="12" creationId="{C541D87E-BD28-2148-8845-24370B6A935D}"/>
          </ac:inkMkLst>
        </pc:inkChg>
        <pc:inkChg chg="add">
          <ac:chgData name="Robert Hillenbrand" userId="6bd5ad420a257c6e" providerId="LiveId" clId="{3D66F5A0-F306-4577-8D68-DA2F6EAEE6B2}" dt="2025-12-06T07:44:19.117" v="1320" actId="9405"/>
          <ac:inkMkLst>
            <pc:docMk/>
            <pc:sldMk cId="1977812323" sldId="256"/>
            <ac:inkMk id="13" creationId="{E7E7A00B-8658-7B27-F33F-4E692EEBF39B}"/>
          </ac:inkMkLst>
        </pc:inkChg>
      </pc:sldChg>
      <pc:sldChg chg="addSp delSp modSp mod modTransition delAnim modAnim modNotesTx">
        <pc:chgData name="Robert Hillenbrand" userId="6bd5ad420a257c6e" providerId="LiveId" clId="{3D66F5A0-F306-4577-8D68-DA2F6EAEE6B2}" dt="2025-12-08T05:09:40.646" v="7072"/>
        <pc:sldMkLst>
          <pc:docMk/>
          <pc:sldMk cId="954697434" sldId="257"/>
        </pc:sldMkLst>
        <pc:spChg chg="add mod">
          <ac:chgData name="Robert Hillenbrand" userId="6bd5ad420a257c6e" providerId="LiveId" clId="{3D66F5A0-F306-4577-8D68-DA2F6EAEE6B2}" dt="2025-12-07T07:25:13.436" v="5931" actId="1076"/>
          <ac:spMkLst>
            <pc:docMk/>
            <pc:sldMk cId="954697434" sldId="257"/>
            <ac:spMk id="2" creationId="{D8EF19F2-0054-E931-81F7-1FDE462D581A}"/>
          </ac:spMkLst>
        </pc:spChg>
        <pc:spChg chg="add mod">
          <ac:chgData name="Robert Hillenbrand" userId="6bd5ad420a257c6e" providerId="LiveId" clId="{3D66F5A0-F306-4577-8D68-DA2F6EAEE6B2}" dt="2025-12-06T09:03:01.394" v="1738" actId="1076"/>
          <ac:spMkLst>
            <pc:docMk/>
            <pc:sldMk cId="954697434" sldId="257"/>
            <ac:spMk id="33" creationId="{58DA35EC-06CC-EDD5-DD1B-E76BFED0FD2C}"/>
          </ac:spMkLst>
        </pc:spChg>
        <pc:spChg chg="add mod">
          <ac:chgData name="Robert Hillenbrand" userId="6bd5ad420a257c6e" providerId="LiveId" clId="{3D66F5A0-F306-4577-8D68-DA2F6EAEE6B2}" dt="2025-12-06T09:03:09.015" v="1742" actId="1076"/>
          <ac:spMkLst>
            <pc:docMk/>
            <pc:sldMk cId="954697434" sldId="257"/>
            <ac:spMk id="34" creationId="{59B45A20-4721-5E2B-B309-644977666310}"/>
          </ac:spMkLst>
        </pc:spChg>
        <pc:picChg chg="add del mod">
          <ac:chgData name="Robert Hillenbrand" userId="6bd5ad420a257c6e" providerId="LiveId" clId="{3D66F5A0-F306-4577-8D68-DA2F6EAEE6B2}" dt="2025-12-07T07:54:20.725" v="6426"/>
          <ac:picMkLst>
            <pc:docMk/>
            <pc:sldMk cId="954697434" sldId="257"/>
            <ac:picMk id="4" creationId="{5ED2CD95-C6C6-F602-E712-27F4F4F2B737}"/>
          </ac:picMkLst>
        </pc:picChg>
        <pc:picChg chg="add del mod">
          <ac:chgData name="Robert Hillenbrand" userId="6bd5ad420a257c6e" providerId="LiveId" clId="{3D66F5A0-F306-4577-8D68-DA2F6EAEE6B2}" dt="2025-12-08T04:15:25.647" v="6963"/>
          <ac:picMkLst>
            <pc:docMk/>
            <pc:sldMk cId="954697434" sldId="257"/>
            <ac:picMk id="5" creationId="{A1BFC091-6EAA-ACD6-651F-7E41437200F6}"/>
          </ac:picMkLst>
        </pc:picChg>
        <pc:picChg chg="add del mod">
          <ac:chgData name="Robert Hillenbrand" userId="6bd5ad420a257c6e" providerId="LiveId" clId="{3D66F5A0-F306-4577-8D68-DA2F6EAEE6B2}" dt="2025-12-08T04:59:43.746" v="7060"/>
          <ac:picMkLst>
            <pc:docMk/>
            <pc:sldMk cId="954697434" sldId="257"/>
            <ac:picMk id="5" creationId="{F1589475-651E-5EAE-729D-300BBC717684}"/>
          </ac:picMkLst>
        </pc:picChg>
        <pc:picChg chg="add del mod">
          <ac:chgData name="Robert Hillenbrand" userId="6bd5ad420a257c6e" providerId="LiveId" clId="{3D66F5A0-F306-4577-8D68-DA2F6EAEE6B2}" dt="2025-12-06T08:57:04.371" v="1692" actId="14100"/>
          <ac:picMkLst>
            <pc:docMk/>
            <pc:sldMk cId="954697434" sldId="257"/>
            <ac:picMk id="7" creationId="{85A05FFE-474E-D4F2-3996-F18A491B5BCA}"/>
          </ac:picMkLst>
        </pc:picChg>
        <pc:picChg chg="add del mod ord">
          <ac:chgData name="Robert Hillenbrand" userId="6bd5ad420a257c6e" providerId="LiveId" clId="{3D66F5A0-F306-4577-8D68-DA2F6EAEE6B2}" dt="2025-12-08T05:02:35.812" v="7061"/>
          <ac:picMkLst>
            <pc:docMk/>
            <pc:sldMk cId="954697434" sldId="257"/>
            <ac:picMk id="9" creationId="{E8792FF5-12AC-7888-679D-E1C69BCD20DC}"/>
          </ac:picMkLst>
        </pc:picChg>
        <pc:picChg chg="add del mod">
          <ac:chgData name="Robert Hillenbrand" userId="6bd5ad420a257c6e" providerId="LiveId" clId="{3D66F5A0-F306-4577-8D68-DA2F6EAEE6B2}" dt="2025-12-08T05:03:23.676" v="7071"/>
          <ac:picMkLst>
            <pc:docMk/>
            <pc:sldMk cId="954697434" sldId="257"/>
            <ac:picMk id="10" creationId="{56C3C1A8-1C1A-7C9C-8E80-B6DA6EA4CF5B}"/>
          </ac:picMkLst>
        </pc:picChg>
        <pc:picChg chg="add del mod ord">
          <ac:chgData name="Robert Hillenbrand" userId="6bd5ad420a257c6e" providerId="LiveId" clId="{3D66F5A0-F306-4577-8D68-DA2F6EAEE6B2}" dt="2025-12-08T05:09:40.646" v="7072"/>
          <ac:picMkLst>
            <pc:docMk/>
            <pc:sldMk cId="954697434" sldId="257"/>
            <ac:picMk id="12" creationId="{157343FE-FAA5-C3FC-7E0E-BED4B05EAC4E}"/>
          </ac:picMkLst>
        </pc:picChg>
        <pc:picChg chg="add mod">
          <ac:chgData name="Robert Hillenbrand" userId="6bd5ad420a257c6e" providerId="LiveId" clId="{3D66F5A0-F306-4577-8D68-DA2F6EAEE6B2}" dt="2025-12-08T05:09:40.646" v="7072"/>
          <ac:picMkLst>
            <pc:docMk/>
            <pc:sldMk cId="954697434" sldId="257"/>
            <ac:picMk id="13" creationId="{B5CC2AD9-C61D-F337-2AEE-1216CB59E952}"/>
          </ac:picMkLst>
        </pc:picChg>
        <pc:picChg chg="add mod">
          <ac:chgData name="Robert Hillenbrand" userId="6bd5ad420a257c6e" providerId="LiveId" clId="{3D66F5A0-F306-4577-8D68-DA2F6EAEE6B2}" dt="2025-12-06T08:58:23.573" v="1698"/>
          <ac:picMkLst>
            <pc:docMk/>
            <pc:sldMk cId="954697434" sldId="257"/>
            <ac:picMk id="23" creationId="{278541C5-BBCC-FDD1-09FF-6780A2FBBF36}"/>
          </ac:picMkLst>
        </pc:picChg>
        <pc:picChg chg="add mod">
          <ac:chgData name="Robert Hillenbrand" userId="6bd5ad420a257c6e" providerId="LiveId" clId="{3D66F5A0-F306-4577-8D68-DA2F6EAEE6B2}" dt="2025-12-06T09:02:45.458" v="1734" actId="14100"/>
          <ac:picMkLst>
            <pc:docMk/>
            <pc:sldMk cId="954697434" sldId="257"/>
            <ac:picMk id="32" creationId="{F4B46B20-B897-7C17-4B22-5963A5977482}"/>
          </ac:picMkLst>
        </pc:picChg>
      </pc:sldChg>
      <pc:sldChg chg="addSp delSp modSp new mod modTransition delAnim modAnim modNotesTx">
        <pc:chgData name="Robert Hillenbrand" userId="6bd5ad420a257c6e" providerId="LiveId" clId="{3D66F5A0-F306-4577-8D68-DA2F6EAEE6B2}" dt="2025-12-08T05:09:40.646" v="7072"/>
        <pc:sldMkLst>
          <pc:docMk/>
          <pc:sldMk cId="18065637" sldId="258"/>
        </pc:sldMkLst>
        <pc:spChg chg="add mod">
          <ac:chgData name="Robert Hillenbrand" userId="6bd5ad420a257c6e" providerId="LiveId" clId="{3D66F5A0-F306-4577-8D68-DA2F6EAEE6B2}" dt="2025-12-07T07:42:05.959" v="6373" actId="1076"/>
          <ac:spMkLst>
            <pc:docMk/>
            <pc:sldMk cId="18065637" sldId="258"/>
            <ac:spMk id="4" creationId="{72E30187-4AB8-4BBE-14B8-55E9A2398F0B}"/>
          </ac:spMkLst>
        </pc:spChg>
        <pc:picChg chg="add mod">
          <ac:chgData name="Robert Hillenbrand" userId="6bd5ad420a257c6e" providerId="LiveId" clId="{3D66F5A0-F306-4577-8D68-DA2F6EAEE6B2}" dt="2025-12-07T05:55:31.228" v="5021" actId="1076"/>
          <ac:picMkLst>
            <pc:docMk/>
            <pc:sldMk cId="18065637" sldId="258"/>
            <ac:picMk id="3" creationId="{A60E9498-A1E6-4192-EABA-4799FD973A4A}"/>
          </ac:picMkLst>
        </pc:picChg>
        <pc:picChg chg="add mod">
          <ac:chgData name="Robert Hillenbrand" userId="6bd5ad420a257c6e" providerId="LiveId" clId="{3D66F5A0-F306-4577-8D68-DA2F6EAEE6B2}" dt="2025-12-06T12:02:32.092" v="1748" actId="1076"/>
          <ac:picMkLst>
            <pc:docMk/>
            <pc:sldMk cId="18065637" sldId="258"/>
            <ac:picMk id="5" creationId="{CDF54FF9-7685-25E0-25FB-62078F602E45}"/>
          </ac:picMkLst>
        </pc:picChg>
        <pc:picChg chg="add mod">
          <ac:chgData name="Robert Hillenbrand" userId="6bd5ad420a257c6e" providerId="LiveId" clId="{3D66F5A0-F306-4577-8D68-DA2F6EAEE6B2}" dt="2025-12-06T12:09:28.269" v="1758" actId="14100"/>
          <ac:picMkLst>
            <pc:docMk/>
            <pc:sldMk cId="18065637" sldId="258"/>
            <ac:picMk id="6" creationId="{F41FC75B-4691-7DF6-F985-FF28CC52FBBD}"/>
          </ac:picMkLst>
        </pc:picChg>
        <pc:picChg chg="add del mod">
          <ac:chgData name="Robert Hillenbrand" userId="6bd5ad420a257c6e" providerId="LiveId" clId="{3D66F5A0-F306-4577-8D68-DA2F6EAEE6B2}" dt="2025-12-07T07:54:20.725" v="6426"/>
          <ac:picMkLst>
            <pc:docMk/>
            <pc:sldMk cId="18065637" sldId="258"/>
            <ac:picMk id="7" creationId="{20AF3B69-C7B6-B968-71BA-A6E323B4DE8E}"/>
          </ac:picMkLst>
        </pc:picChg>
        <pc:picChg chg="add del mod">
          <ac:chgData name="Robert Hillenbrand" userId="6bd5ad420a257c6e" providerId="LiveId" clId="{3D66F5A0-F306-4577-8D68-DA2F6EAEE6B2}" dt="2025-12-08T05:03:23.676" v="7071"/>
          <ac:picMkLst>
            <pc:docMk/>
            <pc:sldMk cId="18065637" sldId="258"/>
            <ac:picMk id="7" creationId="{5112083E-8C64-AACB-F7E2-75FCBC78B32D}"/>
          </ac:picMkLst>
        </pc:picChg>
        <pc:picChg chg="add del mod">
          <ac:chgData name="Robert Hillenbrand" userId="6bd5ad420a257c6e" providerId="LiveId" clId="{3D66F5A0-F306-4577-8D68-DA2F6EAEE6B2}" dt="2025-12-07T05:55:12.883" v="5015" actId="478"/>
          <ac:picMkLst>
            <pc:docMk/>
            <pc:sldMk cId="18065637" sldId="258"/>
            <ac:picMk id="8" creationId="{30CF23A3-A84E-B75A-2FEB-08B88D92F33D}"/>
          </ac:picMkLst>
        </pc:picChg>
        <pc:picChg chg="add del mod ord">
          <ac:chgData name="Robert Hillenbrand" userId="6bd5ad420a257c6e" providerId="LiveId" clId="{3D66F5A0-F306-4577-8D68-DA2F6EAEE6B2}" dt="2025-12-08T05:09:40.646" v="7072"/>
          <ac:picMkLst>
            <pc:docMk/>
            <pc:sldMk cId="18065637" sldId="258"/>
            <ac:picMk id="8" creationId="{7C8DE054-2E60-6B9D-E961-BDEEB056169C}"/>
          </ac:picMkLst>
        </pc:picChg>
        <pc:picChg chg="add mod">
          <ac:chgData name="Robert Hillenbrand" userId="6bd5ad420a257c6e" providerId="LiveId" clId="{3D66F5A0-F306-4577-8D68-DA2F6EAEE6B2}" dt="2025-12-08T05:09:40.646" v="7072"/>
          <ac:picMkLst>
            <pc:docMk/>
            <pc:sldMk cId="18065637" sldId="258"/>
            <ac:picMk id="9" creationId="{79C4714E-4CB5-A1D7-6513-B27FB7D1138D}"/>
          </ac:picMkLst>
        </pc:picChg>
        <pc:picChg chg="add del mod">
          <ac:chgData name="Robert Hillenbrand" userId="6bd5ad420a257c6e" providerId="LiveId" clId="{3D66F5A0-F306-4577-8D68-DA2F6EAEE6B2}" dt="2025-12-08T04:15:25.647" v="6963"/>
          <ac:picMkLst>
            <pc:docMk/>
            <pc:sldMk cId="18065637" sldId="258"/>
            <ac:picMk id="9" creationId="{C37FCB63-39C6-0025-F821-7A0DD5994C26}"/>
          </ac:picMkLst>
        </pc:picChg>
      </pc:sldChg>
      <pc:sldChg chg="addSp delSp modSp new mod modTransition delAnim modAnim modNotesTx">
        <pc:chgData name="Robert Hillenbrand" userId="6bd5ad420a257c6e" providerId="LiveId" clId="{3D66F5A0-F306-4577-8D68-DA2F6EAEE6B2}" dt="2025-12-08T05:09:40.646" v="7072"/>
        <pc:sldMkLst>
          <pc:docMk/>
          <pc:sldMk cId="1080781633" sldId="259"/>
        </pc:sldMkLst>
        <pc:spChg chg="add mod">
          <ac:chgData name="Robert Hillenbrand" userId="6bd5ad420a257c6e" providerId="LiveId" clId="{3D66F5A0-F306-4577-8D68-DA2F6EAEE6B2}" dt="2025-12-07T07:29:17.932" v="5964"/>
          <ac:spMkLst>
            <pc:docMk/>
            <pc:sldMk cId="1080781633" sldId="259"/>
            <ac:spMk id="2" creationId="{245340C2-6800-8106-EAA1-E4DCED749D6D}"/>
          </ac:spMkLst>
        </pc:spChg>
        <pc:picChg chg="add mod">
          <ac:chgData name="Robert Hillenbrand" userId="6bd5ad420a257c6e" providerId="LiveId" clId="{3D66F5A0-F306-4577-8D68-DA2F6EAEE6B2}" dt="2025-12-06T20:18:02.933" v="4963" actId="14100"/>
          <ac:picMkLst>
            <pc:docMk/>
            <pc:sldMk cId="1080781633" sldId="259"/>
            <ac:picMk id="3" creationId="{638D78CC-C55E-121D-EA3A-C0CD55B19194}"/>
          </ac:picMkLst>
        </pc:picChg>
        <pc:picChg chg="add del mod">
          <ac:chgData name="Robert Hillenbrand" userId="6bd5ad420a257c6e" providerId="LiveId" clId="{3D66F5A0-F306-4577-8D68-DA2F6EAEE6B2}" dt="2025-12-07T07:54:20.725" v="6426"/>
          <ac:picMkLst>
            <pc:docMk/>
            <pc:sldMk cId="1080781633" sldId="259"/>
            <ac:picMk id="4" creationId="{99684AED-9443-86D6-7AC5-4E7737C46B61}"/>
          </ac:picMkLst>
        </pc:picChg>
        <pc:picChg chg="add del mod">
          <ac:chgData name="Robert Hillenbrand" userId="6bd5ad420a257c6e" providerId="LiveId" clId="{3D66F5A0-F306-4577-8D68-DA2F6EAEE6B2}" dt="2025-12-08T04:15:25.647" v="6963"/>
          <ac:picMkLst>
            <pc:docMk/>
            <pc:sldMk cId="1080781633" sldId="259"/>
            <ac:picMk id="5" creationId="{35D9F233-444F-8D2D-4030-D9BC26EC7813}"/>
          </ac:picMkLst>
        </pc:picChg>
        <pc:picChg chg="add del mod">
          <ac:chgData name="Robert Hillenbrand" userId="6bd5ad420a257c6e" providerId="LiveId" clId="{3D66F5A0-F306-4577-8D68-DA2F6EAEE6B2}" dt="2025-12-08T05:03:23.676" v="7071"/>
          <ac:picMkLst>
            <pc:docMk/>
            <pc:sldMk cId="1080781633" sldId="259"/>
            <ac:picMk id="5" creationId="{D545A967-EFB2-D3B7-2444-04EC45C76202}"/>
          </ac:picMkLst>
        </pc:picChg>
        <pc:picChg chg="add del mod ord">
          <ac:chgData name="Robert Hillenbrand" userId="6bd5ad420a257c6e" providerId="LiveId" clId="{3D66F5A0-F306-4577-8D68-DA2F6EAEE6B2}" dt="2025-12-08T05:09:40.646" v="7072"/>
          <ac:picMkLst>
            <pc:docMk/>
            <pc:sldMk cId="1080781633" sldId="259"/>
            <ac:picMk id="7" creationId="{F690A90F-A587-3518-B552-1E06FA0E6406}"/>
          </ac:picMkLst>
        </pc:picChg>
        <pc:picChg chg="add mod">
          <ac:chgData name="Robert Hillenbrand" userId="6bd5ad420a257c6e" providerId="LiveId" clId="{3D66F5A0-F306-4577-8D68-DA2F6EAEE6B2}" dt="2025-12-08T05:09:40.646" v="7072"/>
          <ac:picMkLst>
            <pc:docMk/>
            <pc:sldMk cId="1080781633" sldId="259"/>
            <ac:picMk id="9" creationId="{3AD0A719-545D-F612-3D51-DA8B780F74F9}"/>
          </ac:picMkLst>
        </pc:picChg>
      </pc:sldChg>
      <pc:sldChg chg="addSp delSp modSp new mod modTransition delAnim modAnim modNotesTx">
        <pc:chgData name="Robert Hillenbrand" userId="6bd5ad420a257c6e" providerId="LiveId" clId="{3D66F5A0-F306-4577-8D68-DA2F6EAEE6B2}" dt="2025-12-08T05:09:40.646" v="7072"/>
        <pc:sldMkLst>
          <pc:docMk/>
          <pc:sldMk cId="4101037139" sldId="260"/>
        </pc:sldMkLst>
        <pc:spChg chg="add mod">
          <ac:chgData name="Robert Hillenbrand" userId="6bd5ad420a257c6e" providerId="LiveId" clId="{3D66F5A0-F306-4577-8D68-DA2F6EAEE6B2}" dt="2025-12-08T04:10:32.723" v="6686" actId="6549"/>
          <ac:spMkLst>
            <pc:docMk/>
            <pc:sldMk cId="4101037139" sldId="260"/>
            <ac:spMk id="2" creationId="{A6DA1045-4296-A418-948B-3DE8DCD7AE5A}"/>
          </ac:spMkLst>
        </pc:spChg>
        <pc:picChg chg="add mod">
          <ac:chgData name="Robert Hillenbrand" userId="6bd5ad420a257c6e" providerId="LiveId" clId="{3D66F5A0-F306-4577-8D68-DA2F6EAEE6B2}" dt="2025-12-07T07:30:33.942" v="5976" actId="14100"/>
          <ac:picMkLst>
            <pc:docMk/>
            <pc:sldMk cId="4101037139" sldId="260"/>
            <ac:picMk id="3" creationId="{606A9C4D-C119-B16F-E8F1-38770C9FC518}"/>
          </ac:picMkLst>
        </pc:picChg>
        <pc:picChg chg="add del mod">
          <ac:chgData name="Robert Hillenbrand" userId="6bd5ad420a257c6e" providerId="LiveId" clId="{3D66F5A0-F306-4577-8D68-DA2F6EAEE6B2}" dt="2025-12-07T07:54:20.725" v="6426"/>
          <ac:picMkLst>
            <pc:docMk/>
            <pc:sldMk cId="4101037139" sldId="260"/>
            <ac:picMk id="4" creationId="{1841C1D4-4CD5-219C-21DE-38DBD8DDB6D7}"/>
          </ac:picMkLst>
        </pc:picChg>
        <pc:picChg chg="add del mod">
          <ac:chgData name="Robert Hillenbrand" userId="6bd5ad420a257c6e" providerId="LiveId" clId="{3D66F5A0-F306-4577-8D68-DA2F6EAEE6B2}" dt="2025-12-08T04:15:25.647" v="6963"/>
          <ac:picMkLst>
            <pc:docMk/>
            <pc:sldMk cId="4101037139" sldId="260"/>
            <ac:picMk id="5" creationId="{E4CF2A7F-B0EE-542C-FA39-8F0504D97D0E}"/>
          </ac:picMkLst>
        </pc:picChg>
        <pc:picChg chg="add del mod">
          <ac:chgData name="Robert Hillenbrand" userId="6bd5ad420a257c6e" providerId="LiveId" clId="{3D66F5A0-F306-4577-8D68-DA2F6EAEE6B2}" dt="2025-12-08T05:03:23.676" v="7071"/>
          <ac:picMkLst>
            <pc:docMk/>
            <pc:sldMk cId="4101037139" sldId="260"/>
            <ac:picMk id="5" creationId="{F8D9A876-24EB-2E56-139D-E1C28039F607}"/>
          </ac:picMkLst>
        </pc:picChg>
        <pc:picChg chg="add mod">
          <ac:chgData name="Robert Hillenbrand" userId="6bd5ad420a257c6e" providerId="LiveId" clId="{3D66F5A0-F306-4577-8D68-DA2F6EAEE6B2}" dt="2025-12-07T07:30:49.098" v="5980" actId="1076"/>
          <ac:picMkLst>
            <pc:docMk/>
            <pc:sldMk cId="4101037139" sldId="260"/>
            <ac:picMk id="6" creationId="{84C1DEEB-1CC2-A8DD-F90F-C200019EB51F}"/>
          </ac:picMkLst>
        </pc:picChg>
        <pc:picChg chg="add del mod ord">
          <ac:chgData name="Robert Hillenbrand" userId="6bd5ad420a257c6e" providerId="LiveId" clId="{3D66F5A0-F306-4577-8D68-DA2F6EAEE6B2}" dt="2025-12-08T05:09:40.646" v="7072"/>
          <ac:picMkLst>
            <pc:docMk/>
            <pc:sldMk cId="4101037139" sldId="260"/>
            <ac:picMk id="9" creationId="{3C7B66F9-4A3B-434D-BE7D-D22B314483EA}"/>
          </ac:picMkLst>
        </pc:picChg>
        <pc:picChg chg="add mod">
          <ac:chgData name="Robert Hillenbrand" userId="6bd5ad420a257c6e" providerId="LiveId" clId="{3D66F5A0-F306-4577-8D68-DA2F6EAEE6B2}" dt="2025-12-07T07:30:46.828" v="5979" actId="1076"/>
          <ac:picMkLst>
            <pc:docMk/>
            <pc:sldMk cId="4101037139" sldId="260"/>
            <ac:picMk id="10" creationId="{F04F3235-2081-AE3F-1250-1611891FB1A5}"/>
          </ac:picMkLst>
        </pc:picChg>
        <pc:picChg chg="add mod">
          <ac:chgData name="Robert Hillenbrand" userId="6bd5ad420a257c6e" providerId="LiveId" clId="{3D66F5A0-F306-4577-8D68-DA2F6EAEE6B2}" dt="2025-12-08T05:09:40.646" v="7072"/>
          <ac:picMkLst>
            <pc:docMk/>
            <pc:sldMk cId="4101037139" sldId="260"/>
            <ac:picMk id="11" creationId="{A5973149-0181-098D-34A7-E76B8B6EB00E}"/>
          </ac:picMkLst>
        </pc:picChg>
      </pc:sldChg>
      <pc:sldChg chg="addSp delSp modSp new mod modTransition delAnim modAnim modNotesTx">
        <pc:chgData name="Robert Hillenbrand" userId="6bd5ad420a257c6e" providerId="LiveId" clId="{3D66F5A0-F306-4577-8D68-DA2F6EAEE6B2}" dt="2025-12-08T05:09:40.646" v="7072"/>
        <pc:sldMkLst>
          <pc:docMk/>
          <pc:sldMk cId="186452417" sldId="261"/>
        </pc:sldMkLst>
        <pc:spChg chg="add mod">
          <ac:chgData name="Robert Hillenbrand" userId="6bd5ad420a257c6e" providerId="LiveId" clId="{3D66F5A0-F306-4577-8D68-DA2F6EAEE6B2}" dt="2025-12-08T04:55:29.364" v="7056" actId="20577"/>
          <ac:spMkLst>
            <pc:docMk/>
            <pc:sldMk cId="186452417" sldId="261"/>
            <ac:spMk id="2" creationId="{2ED2B4D9-3CA6-3DF2-0203-70921CB31613}"/>
          </ac:spMkLst>
        </pc:spChg>
        <pc:picChg chg="add mod">
          <ac:chgData name="Robert Hillenbrand" userId="6bd5ad420a257c6e" providerId="LiveId" clId="{3D66F5A0-F306-4577-8D68-DA2F6EAEE6B2}" dt="2025-12-08T04:16:53.023" v="6984" actId="1076"/>
          <ac:picMkLst>
            <pc:docMk/>
            <pc:sldMk cId="186452417" sldId="261"/>
            <ac:picMk id="3" creationId="{79B75E0B-2F93-77A5-E2DB-23884C70FE8C}"/>
          </ac:picMkLst>
        </pc:picChg>
        <pc:picChg chg="add del mod">
          <ac:chgData name="Robert Hillenbrand" userId="6bd5ad420a257c6e" providerId="LiveId" clId="{3D66F5A0-F306-4577-8D68-DA2F6EAEE6B2}" dt="2025-12-07T07:54:20.725" v="6426"/>
          <ac:picMkLst>
            <pc:docMk/>
            <pc:sldMk cId="186452417" sldId="261"/>
            <ac:picMk id="4" creationId="{C80E08C9-C20C-8FFC-23F4-60F169D38078}"/>
          </ac:picMkLst>
        </pc:picChg>
        <pc:picChg chg="add mod">
          <ac:chgData name="Robert Hillenbrand" userId="6bd5ad420a257c6e" providerId="LiveId" clId="{3D66F5A0-F306-4577-8D68-DA2F6EAEE6B2}" dt="2025-12-08T05:09:40.646" v="7072"/>
          <ac:picMkLst>
            <pc:docMk/>
            <pc:sldMk cId="186452417" sldId="261"/>
            <ac:picMk id="5" creationId="{32DAD1A9-D206-AD60-8684-A2BC6265BE82}"/>
          </ac:picMkLst>
        </pc:picChg>
        <pc:picChg chg="add del mod">
          <ac:chgData name="Robert Hillenbrand" userId="6bd5ad420a257c6e" providerId="LiveId" clId="{3D66F5A0-F306-4577-8D68-DA2F6EAEE6B2}" dt="2025-12-08T04:15:25.647" v="6963"/>
          <ac:picMkLst>
            <pc:docMk/>
            <pc:sldMk cId="186452417" sldId="261"/>
            <ac:picMk id="5" creationId="{D4353745-4744-BCB2-C2FA-781A577E8A48}"/>
          </ac:picMkLst>
        </pc:picChg>
      </pc:sldChg>
      <pc:sldChg chg="addSp delSp modSp new mod ord modTransition delAnim modAnim modNotesTx">
        <pc:chgData name="Robert Hillenbrand" userId="6bd5ad420a257c6e" providerId="LiveId" clId="{3D66F5A0-F306-4577-8D68-DA2F6EAEE6B2}" dt="2025-12-08T05:09:40.646" v="7072"/>
        <pc:sldMkLst>
          <pc:docMk/>
          <pc:sldMk cId="2916752806" sldId="262"/>
        </pc:sldMkLst>
        <pc:spChg chg="add mod">
          <ac:chgData name="Robert Hillenbrand" userId="6bd5ad420a257c6e" providerId="LiveId" clId="{3D66F5A0-F306-4577-8D68-DA2F6EAEE6B2}" dt="2025-12-07T07:33:47.787" v="6023" actId="1076"/>
          <ac:spMkLst>
            <pc:docMk/>
            <pc:sldMk cId="2916752806" sldId="262"/>
            <ac:spMk id="2" creationId="{4851ED20-AB14-061F-3893-14A23CBDF08D}"/>
          </ac:spMkLst>
        </pc:spChg>
        <pc:spChg chg="add mod">
          <ac:chgData name="Robert Hillenbrand" userId="6bd5ad420a257c6e" providerId="LiveId" clId="{3D66F5A0-F306-4577-8D68-DA2F6EAEE6B2}" dt="2025-12-07T07:39:09.639" v="6359" actId="1076"/>
          <ac:spMkLst>
            <pc:docMk/>
            <pc:sldMk cId="2916752806" sldId="262"/>
            <ac:spMk id="4" creationId="{C7B52473-5EE6-054B-7920-DADDD6C6CB4F}"/>
          </ac:spMkLst>
        </pc:spChg>
        <pc:picChg chg="add mod">
          <ac:chgData name="Robert Hillenbrand" userId="6bd5ad420a257c6e" providerId="LiveId" clId="{3D66F5A0-F306-4577-8D68-DA2F6EAEE6B2}" dt="2025-12-05T07:12:46.104" v="43" actId="1076"/>
          <ac:picMkLst>
            <pc:docMk/>
            <pc:sldMk cId="2916752806" sldId="262"/>
            <ac:picMk id="3" creationId="{9AF57504-6F79-454F-8ABE-1F7889BF949C}"/>
          </ac:picMkLst>
        </pc:picChg>
        <pc:picChg chg="add mod">
          <ac:chgData name="Robert Hillenbrand" userId="6bd5ad420a257c6e" providerId="LiveId" clId="{3D66F5A0-F306-4577-8D68-DA2F6EAEE6B2}" dt="2025-12-07T07:33:54.189" v="6024" actId="1076"/>
          <ac:picMkLst>
            <pc:docMk/>
            <pc:sldMk cId="2916752806" sldId="262"/>
            <ac:picMk id="5" creationId="{4EAE1146-9F99-78FF-F762-4EF305AAFCB7}"/>
          </ac:picMkLst>
        </pc:picChg>
        <pc:picChg chg="add del mod">
          <ac:chgData name="Robert Hillenbrand" userId="6bd5ad420a257c6e" providerId="LiveId" clId="{3D66F5A0-F306-4577-8D68-DA2F6EAEE6B2}" dt="2025-12-07T07:54:20.725" v="6426"/>
          <ac:picMkLst>
            <pc:docMk/>
            <pc:sldMk cId="2916752806" sldId="262"/>
            <ac:picMk id="6" creationId="{5483D22E-BFE4-1C77-C1E3-ACB343D1D5E0}"/>
          </ac:picMkLst>
        </pc:picChg>
        <pc:picChg chg="add del mod">
          <ac:chgData name="Robert Hillenbrand" userId="6bd5ad420a257c6e" providerId="LiveId" clId="{3D66F5A0-F306-4577-8D68-DA2F6EAEE6B2}" dt="2025-12-08T04:15:25.647" v="6963"/>
          <ac:picMkLst>
            <pc:docMk/>
            <pc:sldMk cId="2916752806" sldId="262"/>
            <ac:picMk id="7" creationId="{4F648EC9-2112-D808-27DE-83D3D4749049}"/>
          </ac:picMkLst>
        </pc:picChg>
        <pc:picChg chg="add mod">
          <ac:chgData name="Robert Hillenbrand" userId="6bd5ad420a257c6e" providerId="LiveId" clId="{3D66F5A0-F306-4577-8D68-DA2F6EAEE6B2}" dt="2025-12-08T05:09:40.646" v="7072"/>
          <ac:picMkLst>
            <pc:docMk/>
            <pc:sldMk cId="2916752806" sldId="262"/>
            <ac:picMk id="7" creationId="{A053B64C-884D-5D09-81D1-634E2CBAF6C0}"/>
          </ac:picMkLst>
        </pc:picChg>
      </pc:sldChg>
      <pc:sldChg chg="addSp delSp modSp new mod modTransition delAnim modAnim modNotesTx">
        <pc:chgData name="Robert Hillenbrand" userId="6bd5ad420a257c6e" providerId="LiveId" clId="{3D66F5A0-F306-4577-8D68-DA2F6EAEE6B2}" dt="2025-12-08T05:09:40.646" v="7072"/>
        <pc:sldMkLst>
          <pc:docMk/>
          <pc:sldMk cId="727114948" sldId="263"/>
        </pc:sldMkLst>
        <pc:spChg chg="add mod">
          <ac:chgData name="Robert Hillenbrand" userId="6bd5ad420a257c6e" providerId="LiveId" clId="{3D66F5A0-F306-4577-8D68-DA2F6EAEE6B2}" dt="2025-12-07T07:42:54.726" v="6375" actId="1076"/>
          <ac:spMkLst>
            <pc:docMk/>
            <pc:sldMk cId="727114948" sldId="263"/>
            <ac:spMk id="2" creationId="{427E09ED-8076-3393-0A9E-CBE7DE955B8A}"/>
          </ac:spMkLst>
        </pc:spChg>
        <pc:picChg chg="add mod">
          <ac:chgData name="Robert Hillenbrand" userId="6bd5ad420a257c6e" providerId="LiveId" clId="{3D66F5A0-F306-4577-8D68-DA2F6EAEE6B2}" dt="2025-12-06T07:05:49.053" v="1300" actId="962"/>
          <ac:picMkLst>
            <pc:docMk/>
            <pc:sldMk cId="727114948" sldId="263"/>
            <ac:picMk id="3" creationId="{DE46B9C9-49B4-19BB-9252-96A1381489C3}"/>
          </ac:picMkLst>
        </pc:picChg>
        <pc:picChg chg="add del mod">
          <ac:chgData name="Robert Hillenbrand" userId="6bd5ad420a257c6e" providerId="LiveId" clId="{3D66F5A0-F306-4577-8D68-DA2F6EAEE6B2}" dt="2025-12-07T07:54:20.725" v="6426"/>
          <ac:picMkLst>
            <pc:docMk/>
            <pc:sldMk cId="727114948" sldId="263"/>
            <ac:picMk id="4" creationId="{684DE74A-B76D-11F9-B61C-A63C2D6800EC}"/>
          </ac:picMkLst>
        </pc:picChg>
        <pc:picChg chg="add del mod">
          <ac:chgData name="Robert Hillenbrand" userId="6bd5ad420a257c6e" providerId="LiveId" clId="{3D66F5A0-F306-4577-8D68-DA2F6EAEE6B2}" dt="2025-12-08T04:15:25.647" v="6963"/>
          <ac:picMkLst>
            <pc:docMk/>
            <pc:sldMk cId="727114948" sldId="263"/>
            <ac:picMk id="5" creationId="{B88BB69C-DB2C-6BC1-A726-9A9D27AE4C94}"/>
          </ac:picMkLst>
        </pc:picChg>
        <pc:picChg chg="add mod">
          <ac:chgData name="Robert Hillenbrand" userId="6bd5ad420a257c6e" providerId="LiveId" clId="{3D66F5A0-F306-4577-8D68-DA2F6EAEE6B2}" dt="2025-12-08T05:09:40.646" v="7072"/>
          <ac:picMkLst>
            <pc:docMk/>
            <pc:sldMk cId="727114948" sldId="263"/>
            <ac:picMk id="5" creationId="{EEBA1EEA-0814-3A13-1708-A4D7370EA952}"/>
          </ac:picMkLst>
        </pc:picChg>
      </pc:sldChg>
      <pc:sldChg chg="addSp delSp modSp new mod modTransition delAnim modAnim modNotesTx">
        <pc:chgData name="Robert Hillenbrand" userId="6bd5ad420a257c6e" providerId="LiveId" clId="{3D66F5A0-F306-4577-8D68-DA2F6EAEE6B2}" dt="2025-12-08T05:09:40.646" v="7072"/>
        <pc:sldMkLst>
          <pc:docMk/>
          <pc:sldMk cId="3165708765" sldId="264"/>
        </pc:sldMkLst>
        <pc:spChg chg="add mod">
          <ac:chgData name="Robert Hillenbrand" userId="6bd5ad420a257c6e" providerId="LiveId" clId="{3D66F5A0-F306-4577-8D68-DA2F6EAEE6B2}" dt="2025-12-07T07:41:11.701" v="6367" actId="1076"/>
          <ac:spMkLst>
            <pc:docMk/>
            <pc:sldMk cId="3165708765" sldId="264"/>
            <ac:spMk id="2" creationId="{CDCED298-322A-08A3-CC05-A52FAACB1F0A}"/>
          </ac:spMkLst>
        </pc:spChg>
        <pc:picChg chg="add mod">
          <ac:chgData name="Robert Hillenbrand" userId="6bd5ad420a257c6e" providerId="LiveId" clId="{3D66F5A0-F306-4577-8D68-DA2F6EAEE6B2}" dt="2025-12-05T07:15:19.243" v="64" actId="1076"/>
          <ac:picMkLst>
            <pc:docMk/>
            <pc:sldMk cId="3165708765" sldId="264"/>
            <ac:picMk id="3" creationId="{D4EB7273-34F4-0CB5-C91A-06868EB89B56}"/>
          </ac:picMkLst>
        </pc:picChg>
        <pc:picChg chg="add del mod">
          <ac:chgData name="Robert Hillenbrand" userId="6bd5ad420a257c6e" providerId="LiveId" clId="{3D66F5A0-F306-4577-8D68-DA2F6EAEE6B2}" dt="2025-12-07T07:54:20.725" v="6426"/>
          <ac:picMkLst>
            <pc:docMk/>
            <pc:sldMk cId="3165708765" sldId="264"/>
            <ac:picMk id="4" creationId="{5F29C1CC-63D9-2674-A7C3-DD52A94DA2D2}"/>
          </ac:picMkLst>
        </pc:picChg>
        <pc:picChg chg="add mod">
          <ac:chgData name="Robert Hillenbrand" userId="6bd5ad420a257c6e" providerId="LiveId" clId="{3D66F5A0-F306-4577-8D68-DA2F6EAEE6B2}" dt="2025-12-08T05:09:40.646" v="7072"/>
          <ac:picMkLst>
            <pc:docMk/>
            <pc:sldMk cId="3165708765" sldId="264"/>
            <ac:picMk id="5" creationId="{24547F1B-C253-0DFA-6648-25A9C352FF6E}"/>
          </ac:picMkLst>
        </pc:picChg>
        <pc:picChg chg="add del mod">
          <ac:chgData name="Robert Hillenbrand" userId="6bd5ad420a257c6e" providerId="LiveId" clId="{3D66F5A0-F306-4577-8D68-DA2F6EAEE6B2}" dt="2025-12-08T04:15:25.647" v="6963"/>
          <ac:picMkLst>
            <pc:docMk/>
            <pc:sldMk cId="3165708765" sldId="264"/>
            <ac:picMk id="5" creationId="{3BBCAA89-B442-75FE-880B-B53C484D24CB}"/>
          </ac:picMkLst>
        </pc:picChg>
      </pc:sldChg>
      <pc:sldChg chg="addSp delSp modSp new mod modTransition delAnim modAnim modNotesTx">
        <pc:chgData name="Robert Hillenbrand" userId="6bd5ad420a257c6e" providerId="LiveId" clId="{3D66F5A0-F306-4577-8D68-DA2F6EAEE6B2}" dt="2025-12-08T05:09:40.646" v="7072"/>
        <pc:sldMkLst>
          <pc:docMk/>
          <pc:sldMk cId="162331435" sldId="265"/>
        </pc:sldMkLst>
        <pc:spChg chg="add mod">
          <ac:chgData name="Robert Hillenbrand" userId="6bd5ad420a257c6e" providerId="LiveId" clId="{3D66F5A0-F306-4577-8D68-DA2F6EAEE6B2}" dt="2025-12-07T07:43:47.946" v="6381" actId="1076"/>
          <ac:spMkLst>
            <pc:docMk/>
            <pc:sldMk cId="162331435" sldId="265"/>
            <ac:spMk id="2" creationId="{7A92AD19-8BF7-5130-BA1E-02C550FC7225}"/>
          </ac:spMkLst>
        </pc:spChg>
        <pc:picChg chg="add mod">
          <ac:chgData name="Robert Hillenbrand" userId="6bd5ad420a257c6e" providerId="LiveId" clId="{3D66F5A0-F306-4577-8D68-DA2F6EAEE6B2}" dt="2025-12-07T07:43:31.134" v="6379" actId="1076"/>
          <ac:picMkLst>
            <pc:docMk/>
            <pc:sldMk cId="162331435" sldId="265"/>
            <ac:picMk id="3" creationId="{C16CCD59-9762-D147-BFB7-1FEE62E3F5B3}"/>
          </ac:picMkLst>
        </pc:picChg>
        <pc:picChg chg="add del mod">
          <ac:chgData name="Robert Hillenbrand" userId="6bd5ad420a257c6e" providerId="LiveId" clId="{3D66F5A0-F306-4577-8D68-DA2F6EAEE6B2}" dt="2025-12-07T07:54:20.725" v="6426"/>
          <ac:picMkLst>
            <pc:docMk/>
            <pc:sldMk cId="162331435" sldId="265"/>
            <ac:picMk id="4" creationId="{D2CDD02F-5510-8B2C-D78A-985A1353B57D}"/>
          </ac:picMkLst>
        </pc:picChg>
        <pc:picChg chg="add mod">
          <ac:chgData name="Robert Hillenbrand" userId="6bd5ad420a257c6e" providerId="LiveId" clId="{3D66F5A0-F306-4577-8D68-DA2F6EAEE6B2}" dt="2025-12-08T05:09:40.646" v="7072"/>
          <ac:picMkLst>
            <pc:docMk/>
            <pc:sldMk cId="162331435" sldId="265"/>
            <ac:picMk id="5" creationId="{972262A8-CF93-863B-926C-5B7F0C0D1764}"/>
          </ac:picMkLst>
        </pc:picChg>
        <pc:picChg chg="add del mod">
          <ac:chgData name="Robert Hillenbrand" userId="6bd5ad420a257c6e" providerId="LiveId" clId="{3D66F5A0-F306-4577-8D68-DA2F6EAEE6B2}" dt="2025-12-08T04:15:25.647" v="6963"/>
          <ac:picMkLst>
            <pc:docMk/>
            <pc:sldMk cId="162331435" sldId="265"/>
            <ac:picMk id="5" creationId="{DF6A4F28-D1E9-90CD-F033-C18E199136CD}"/>
          </ac:picMkLst>
        </pc:picChg>
      </pc:sldChg>
      <pc:sldChg chg="addSp delSp modSp new mod modTransition delAnim modAnim modNotesTx">
        <pc:chgData name="Robert Hillenbrand" userId="6bd5ad420a257c6e" providerId="LiveId" clId="{3D66F5A0-F306-4577-8D68-DA2F6EAEE6B2}" dt="2025-12-08T05:09:40.646" v="7072"/>
        <pc:sldMkLst>
          <pc:docMk/>
          <pc:sldMk cId="3427987139" sldId="266"/>
        </pc:sldMkLst>
        <pc:spChg chg="add mod">
          <ac:chgData name="Robert Hillenbrand" userId="6bd5ad420a257c6e" providerId="LiveId" clId="{3D66F5A0-F306-4577-8D68-DA2F6EAEE6B2}" dt="2025-12-07T07:44:10.624" v="6384" actId="1076"/>
          <ac:spMkLst>
            <pc:docMk/>
            <pc:sldMk cId="3427987139" sldId="266"/>
            <ac:spMk id="2" creationId="{E3A110D6-A230-1BA3-0D9E-227F460493B1}"/>
          </ac:spMkLst>
        </pc:spChg>
        <pc:picChg chg="add mod">
          <ac:chgData name="Robert Hillenbrand" userId="6bd5ad420a257c6e" providerId="LiveId" clId="{3D66F5A0-F306-4577-8D68-DA2F6EAEE6B2}" dt="2025-12-05T07:17:04.311" v="72" actId="1076"/>
          <ac:picMkLst>
            <pc:docMk/>
            <pc:sldMk cId="3427987139" sldId="266"/>
            <ac:picMk id="3" creationId="{C12E0026-7ABB-1071-65A8-3CEA15FAF79F}"/>
          </ac:picMkLst>
        </pc:picChg>
        <pc:picChg chg="add del mod">
          <ac:chgData name="Robert Hillenbrand" userId="6bd5ad420a257c6e" providerId="LiveId" clId="{3D66F5A0-F306-4577-8D68-DA2F6EAEE6B2}" dt="2025-12-07T07:54:20.725" v="6426"/>
          <ac:picMkLst>
            <pc:docMk/>
            <pc:sldMk cId="3427987139" sldId="266"/>
            <ac:picMk id="4" creationId="{5B4D2569-EF44-13A3-3959-991F984F4446}"/>
          </ac:picMkLst>
        </pc:picChg>
        <pc:picChg chg="add del mod">
          <ac:chgData name="Robert Hillenbrand" userId="6bd5ad420a257c6e" providerId="LiveId" clId="{3D66F5A0-F306-4577-8D68-DA2F6EAEE6B2}" dt="2025-12-08T04:15:25.647" v="6963"/>
          <ac:picMkLst>
            <pc:docMk/>
            <pc:sldMk cId="3427987139" sldId="266"/>
            <ac:picMk id="5" creationId="{41E17CD2-4149-03F6-D3E2-886149D1F71B}"/>
          </ac:picMkLst>
        </pc:picChg>
        <pc:picChg chg="add mod">
          <ac:chgData name="Robert Hillenbrand" userId="6bd5ad420a257c6e" providerId="LiveId" clId="{3D66F5A0-F306-4577-8D68-DA2F6EAEE6B2}" dt="2025-12-08T05:09:40.646" v="7072"/>
          <ac:picMkLst>
            <pc:docMk/>
            <pc:sldMk cId="3427987139" sldId="266"/>
            <ac:picMk id="5" creationId="{5D162ECE-2FE3-5BB2-FB0C-72AB6BCD2D63}"/>
          </ac:picMkLst>
        </pc:picChg>
      </pc:sldChg>
      <pc:sldChg chg="addSp delSp modSp new mod modTransition delAnim modAnim modNotesTx">
        <pc:chgData name="Robert Hillenbrand" userId="6bd5ad420a257c6e" providerId="LiveId" clId="{3D66F5A0-F306-4577-8D68-DA2F6EAEE6B2}" dt="2025-12-08T05:09:40.646" v="7072"/>
        <pc:sldMkLst>
          <pc:docMk/>
          <pc:sldMk cId="4227226896" sldId="267"/>
        </pc:sldMkLst>
        <pc:spChg chg="add mod">
          <ac:chgData name="Robert Hillenbrand" userId="6bd5ad420a257c6e" providerId="LiveId" clId="{3D66F5A0-F306-4577-8D68-DA2F6EAEE6B2}" dt="2025-12-07T07:44:46.602" v="6387" actId="1076"/>
          <ac:spMkLst>
            <pc:docMk/>
            <pc:sldMk cId="4227226896" sldId="267"/>
            <ac:spMk id="4" creationId="{8048B10E-358E-0BD3-2B88-3EF8EC0B4FB3}"/>
          </ac:spMkLst>
        </pc:spChg>
        <pc:picChg chg="add mod">
          <ac:chgData name="Robert Hillenbrand" userId="6bd5ad420a257c6e" providerId="LiveId" clId="{3D66F5A0-F306-4577-8D68-DA2F6EAEE6B2}" dt="2025-12-07T06:04:09.510" v="5066" actId="14100"/>
          <ac:picMkLst>
            <pc:docMk/>
            <pc:sldMk cId="4227226896" sldId="267"/>
            <ac:picMk id="3" creationId="{C5D87031-EBE0-CBA6-7F52-79DCB1F2FDE2}"/>
          </ac:picMkLst>
        </pc:picChg>
        <pc:picChg chg="add del mod">
          <ac:chgData name="Robert Hillenbrand" userId="6bd5ad420a257c6e" providerId="LiveId" clId="{3D66F5A0-F306-4577-8D68-DA2F6EAEE6B2}" dt="2025-12-07T07:54:20.725" v="6426"/>
          <ac:picMkLst>
            <pc:docMk/>
            <pc:sldMk cId="4227226896" sldId="267"/>
            <ac:picMk id="5" creationId="{576DC13B-ACF2-783E-1316-5B1D23E8D712}"/>
          </ac:picMkLst>
        </pc:picChg>
        <pc:picChg chg="add mod">
          <ac:chgData name="Robert Hillenbrand" userId="6bd5ad420a257c6e" providerId="LiveId" clId="{3D66F5A0-F306-4577-8D68-DA2F6EAEE6B2}" dt="2025-12-08T05:09:40.646" v="7072"/>
          <ac:picMkLst>
            <pc:docMk/>
            <pc:sldMk cId="4227226896" sldId="267"/>
            <ac:picMk id="5" creationId="{CC8A1477-B1A6-278B-56FE-BE77B20F9E0F}"/>
          </ac:picMkLst>
        </pc:picChg>
        <pc:picChg chg="add del mod">
          <ac:chgData name="Robert Hillenbrand" userId="6bd5ad420a257c6e" providerId="LiveId" clId="{3D66F5A0-F306-4577-8D68-DA2F6EAEE6B2}" dt="2025-12-08T04:15:25.647" v="6963"/>
          <ac:picMkLst>
            <pc:docMk/>
            <pc:sldMk cId="4227226896" sldId="267"/>
            <ac:picMk id="6" creationId="{E5C3DA96-408D-DA1A-1D4E-B779D45D5D33}"/>
          </ac:picMkLst>
        </pc:picChg>
        <pc:picChg chg="add del mod">
          <ac:chgData name="Robert Hillenbrand" userId="6bd5ad420a257c6e" providerId="LiveId" clId="{3D66F5A0-F306-4577-8D68-DA2F6EAEE6B2}" dt="2025-12-07T06:04:00.906" v="5062" actId="478"/>
          <ac:picMkLst>
            <pc:docMk/>
            <pc:sldMk cId="4227226896" sldId="267"/>
            <ac:picMk id="9" creationId="{E1B4F3C9-D6C6-2743-DC0B-1D3CDD4B53AB}"/>
          </ac:picMkLst>
        </pc:picChg>
      </pc:sldChg>
      <pc:sldChg chg="addSp delSp modSp new mod modTransition delAnim modAnim modNotesTx">
        <pc:chgData name="Robert Hillenbrand" userId="6bd5ad420a257c6e" providerId="LiveId" clId="{3D66F5A0-F306-4577-8D68-DA2F6EAEE6B2}" dt="2025-12-08T05:09:40.646" v="7072"/>
        <pc:sldMkLst>
          <pc:docMk/>
          <pc:sldMk cId="1804282425" sldId="268"/>
        </pc:sldMkLst>
        <pc:spChg chg="add mod">
          <ac:chgData name="Robert Hillenbrand" userId="6bd5ad420a257c6e" providerId="LiveId" clId="{3D66F5A0-F306-4577-8D68-DA2F6EAEE6B2}" dt="2025-12-07T07:45:38.080" v="6395" actId="20577"/>
          <ac:spMkLst>
            <pc:docMk/>
            <pc:sldMk cId="1804282425" sldId="268"/>
            <ac:spMk id="2" creationId="{55885DC7-C266-1B62-8551-1276A1288B01}"/>
          </ac:spMkLst>
        </pc:spChg>
        <pc:picChg chg="add del mod">
          <ac:chgData name="Robert Hillenbrand" userId="6bd5ad420a257c6e" providerId="LiveId" clId="{3D66F5A0-F306-4577-8D68-DA2F6EAEE6B2}" dt="2025-12-07T07:54:20.725" v="6426"/>
          <ac:picMkLst>
            <pc:docMk/>
            <pc:sldMk cId="1804282425" sldId="268"/>
            <ac:picMk id="3" creationId="{0D5FA0A2-4BC9-6ED5-C11B-ADA6AD1672DF}"/>
          </ac:picMkLst>
        </pc:picChg>
        <pc:picChg chg="add mod">
          <ac:chgData name="Robert Hillenbrand" userId="6bd5ad420a257c6e" providerId="LiveId" clId="{3D66F5A0-F306-4577-8D68-DA2F6EAEE6B2}" dt="2025-12-08T05:09:40.646" v="7072"/>
          <ac:picMkLst>
            <pc:docMk/>
            <pc:sldMk cId="1804282425" sldId="268"/>
            <ac:picMk id="4" creationId="{0E490247-9FBD-F7F5-DA9B-A542392FC7F1}"/>
          </ac:picMkLst>
        </pc:picChg>
        <pc:picChg chg="add del mod">
          <ac:chgData name="Robert Hillenbrand" userId="6bd5ad420a257c6e" providerId="LiveId" clId="{3D66F5A0-F306-4577-8D68-DA2F6EAEE6B2}" dt="2025-12-08T04:15:25.647" v="6963"/>
          <ac:picMkLst>
            <pc:docMk/>
            <pc:sldMk cId="1804282425" sldId="268"/>
            <ac:picMk id="4" creationId="{5C37E756-F928-A3FA-3F3F-0EF340FCD02D}"/>
          </ac:picMkLst>
        </pc:picChg>
        <pc:picChg chg="add mod">
          <ac:chgData name="Robert Hillenbrand" userId="6bd5ad420a257c6e" providerId="LiveId" clId="{3D66F5A0-F306-4577-8D68-DA2F6EAEE6B2}" dt="2025-12-05T07:35:48.899" v="168" actId="1076"/>
          <ac:picMkLst>
            <pc:docMk/>
            <pc:sldMk cId="1804282425" sldId="268"/>
            <ac:picMk id="5" creationId="{426092A7-9D92-3A03-0D5A-96E618DCDA96}"/>
          </ac:picMkLst>
        </pc:picChg>
        <pc:picChg chg="add mod">
          <ac:chgData name="Robert Hillenbrand" userId="6bd5ad420a257c6e" providerId="LiveId" clId="{3D66F5A0-F306-4577-8D68-DA2F6EAEE6B2}" dt="2025-12-05T10:02:59.854" v="241" actId="1076"/>
          <ac:picMkLst>
            <pc:docMk/>
            <pc:sldMk cId="1804282425" sldId="268"/>
            <ac:picMk id="7" creationId="{B2896D20-97D9-9A95-12FD-15C1D6E91182}"/>
          </ac:picMkLst>
        </pc:picChg>
      </pc:sldChg>
      <pc:sldChg chg="addSp delSp modSp new mod modTransition delAnim modAnim modNotesTx">
        <pc:chgData name="Robert Hillenbrand" userId="6bd5ad420a257c6e" providerId="LiveId" clId="{3D66F5A0-F306-4577-8D68-DA2F6EAEE6B2}" dt="2025-12-08T05:09:40.646" v="7072"/>
        <pc:sldMkLst>
          <pc:docMk/>
          <pc:sldMk cId="2406610603" sldId="269"/>
        </pc:sldMkLst>
        <pc:spChg chg="add mod">
          <ac:chgData name="Robert Hillenbrand" userId="6bd5ad420a257c6e" providerId="LiveId" clId="{3D66F5A0-F306-4577-8D68-DA2F6EAEE6B2}" dt="2025-12-07T07:46:27.966" v="6402" actId="1076"/>
          <ac:spMkLst>
            <pc:docMk/>
            <pc:sldMk cId="2406610603" sldId="269"/>
            <ac:spMk id="2" creationId="{12B5562F-5302-3338-BBDD-490DC62B6D7D}"/>
          </ac:spMkLst>
        </pc:spChg>
        <pc:picChg chg="add mod">
          <ac:chgData name="Robert Hillenbrand" userId="6bd5ad420a257c6e" providerId="LiveId" clId="{3D66F5A0-F306-4577-8D68-DA2F6EAEE6B2}" dt="2025-12-07T07:46:31.260" v="6403" actId="1076"/>
          <ac:picMkLst>
            <pc:docMk/>
            <pc:sldMk cId="2406610603" sldId="269"/>
            <ac:picMk id="3" creationId="{2593ED48-8DEB-A44D-0323-70BE00EF0AFF}"/>
          </ac:picMkLst>
        </pc:picChg>
        <pc:picChg chg="add del mod">
          <ac:chgData name="Robert Hillenbrand" userId="6bd5ad420a257c6e" providerId="LiveId" clId="{3D66F5A0-F306-4577-8D68-DA2F6EAEE6B2}" dt="2025-12-07T07:54:20.725" v="6426"/>
          <ac:picMkLst>
            <pc:docMk/>
            <pc:sldMk cId="2406610603" sldId="269"/>
            <ac:picMk id="4" creationId="{52A8DB42-585C-DC28-E66B-5DBE55CFE573}"/>
          </ac:picMkLst>
        </pc:picChg>
        <pc:picChg chg="add mod">
          <ac:chgData name="Robert Hillenbrand" userId="6bd5ad420a257c6e" providerId="LiveId" clId="{3D66F5A0-F306-4577-8D68-DA2F6EAEE6B2}" dt="2025-12-08T05:09:40.646" v="7072"/>
          <ac:picMkLst>
            <pc:docMk/>
            <pc:sldMk cId="2406610603" sldId="269"/>
            <ac:picMk id="5" creationId="{5A693802-5854-5BA9-54E0-BA5351220863}"/>
          </ac:picMkLst>
        </pc:picChg>
        <pc:picChg chg="add del mod">
          <ac:chgData name="Robert Hillenbrand" userId="6bd5ad420a257c6e" providerId="LiveId" clId="{3D66F5A0-F306-4577-8D68-DA2F6EAEE6B2}" dt="2025-12-08T04:15:25.647" v="6963"/>
          <ac:picMkLst>
            <pc:docMk/>
            <pc:sldMk cId="2406610603" sldId="269"/>
            <ac:picMk id="5" creationId="{F4FDD967-EA3E-56F3-1EF9-9ADF4B369ADE}"/>
          </ac:picMkLst>
        </pc:picChg>
      </pc:sldChg>
      <pc:sldChg chg="addSp delSp modSp new del mod modTransition delAnim modAnim">
        <pc:chgData name="Robert Hillenbrand" userId="6bd5ad420a257c6e" providerId="LiveId" clId="{3D66F5A0-F306-4577-8D68-DA2F6EAEE6B2}" dt="2025-12-07T06:22:30.978" v="5663" actId="2696"/>
        <pc:sldMkLst>
          <pc:docMk/>
          <pc:sldMk cId="822362806" sldId="271"/>
        </pc:sldMkLst>
      </pc:sldChg>
      <pc:sldChg chg="addSp delSp modSp new mod ord modTransition delAnim modAnim">
        <pc:chgData name="Robert Hillenbrand" userId="6bd5ad420a257c6e" providerId="LiveId" clId="{3D66F5A0-F306-4577-8D68-DA2F6EAEE6B2}" dt="2025-12-08T05:09:40.646" v="7072"/>
        <pc:sldMkLst>
          <pc:docMk/>
          <pc:sldMk cId="4243244072" sldId="272"/>
        </pc:sldMkLst>
        <pc:spChg chg="add mod">
          <ac:chgData name="Robert Hillenbrand" userId="6bd5ad420a257c6e" providerId="LiveId" clId="{3D66F5A0-F306-4577-8D68-DA2F6EAEE6B2}" dt="2025-12-07T06:23:41.018" v="5667" actId="1076"/>
          <ac:spMkLst>
            <pc:docMk/>
            <pc:sldMk cId="4243244072" sldId="272"/>
            <ac:spMk id="2" creationId="{5C03A7A7-8DFF-ACB0-7DD9-7EBFD21DF2E8}"/>
          </ac:spMkLst>
        </pc:spChg>
        <pc:picChg chg="add mod">
          <ac:chgData name="Robert Hillenbrand" userId="6bd5ad420a257c6e" providerId="LiveId" clId="{3D66F5A0-F306-4577-8D68-DA2F6EAEE6B2}" dt="2025-12-07T06:23:45.371" v="5668" actId="1076"/>
          <ac:picMkLst>
            <pc:docMk/>
            <pc:sldMk cId="4243244072" sldId="272"/>
            <ac:picMk id="3" creationId="{15EE4799-FCCE-B148-1A93-CB2F12A4A1E0}"/>
          </ac:picMkLst>
        </pc:picChg>
        <pc:picChg chg="add del mod">
          <ac:chgData name="Robert Hillenbrand" userId="6bd5ad420a257c6e" providerId="LiveId" clId="{3D66F5A0-F306-4577-8D68-DA2F6EAEE6B2}" dt="2025-12-07T07:54:20.725" v="6426"/>
          <ac:picMkLst>
            <pc:docMk/>
            <pc:sldMk cId="4243244072" sldId="272"/>
            <ac:picMk id="4" creationId="{7B91C628-85A3-EE0A-F90B-B39DDC948A18}"/>
          </ac:picMkLst>
        </pc:picChg>
        <pc:picChg chg="add del mod">
          <ac:chgData name="Robert Hillenbrand" userId="6bd5ad420a257c6e" providerId="LiveId" clId="{3D66F5A0-F306-4577-8D68-DA2F6EAEE6B2}" dt="2025-12-08T04:15:25.647" v="6963"/>
          <ac:picMkLst>
            <pc:docMk/>
            <pc:sldMk cId="4243244072" sldId="272"/>
            <ac:picMk id="5" creationId="{02D0B21C-4A94-B27C-48F5-09055F22408C}"/>
          </ac:picMkLst>
        </pc:picChg>
        <pc:picChg chg="add mod">
          <ac:chgData name="Robert Hillenbrand" userId="6bd5ad420a257c6e" providerId="LiveId" clId="{3D66F5A0-F306-4577-8D68-DA2F6EAEE6B2}" dt="2025-12-08T05:09:40.646" v="7072"/>
          <ac:picMkLst>
            <pc:docMk/>
            <pc:sldMk cId="4243244072" sldId="272"/>
            <ac:picMk id="5" creationId="{AF6CB03A-DC24-A23D-865C-6937849F4AED}"/>
          </ac:picMkLst>
        </pc:picChg>
      </pc:sldChg>
      <pc:sldChg chg="addSp delSp modSp new mod modTransition delAnim modAnim">
        <pc:chgData name="Robert Hillenbrand" userId="6bd5ad420a257c6e" providerId="LiveId" clId="{3D66F5A0-F306-4577-8D68-DA2F6EAEE6B2}" dt="2025-12-08T05:09:40.646" v="7072"/>
        <pc:sldMkLst>
          <pc:docMk/>
          <pc:sldMk cId="3918814355" sldId="273"/>
        </pc:sldMkLst>
        <pc:spChg chg="add mod">
          <ac:chgData name="Robert Hillenbrand" userId="6bd5ad420a257c6e" providerId="LiveId" clId="{3D66F5A0-F306-4577-8D68-DA2F6EAEE6B2}" dt="2025-12-07T06:25:35.633" v="5687" actId="1076"/>
          <ac:spMkLst>
            <pc:docMk/>
            <pc:sldMk cId="3918814355" sldId="273"/>
            <ac:spMk id="2" creationId="{47B0136E-DCB2-4EA0-5D2A-4EE4EC46E97E}"/>
          </ac:spMkLst>
        </pc:spChg>
        <pc:picChg chg="add del mod">
          <ac:chgData name="Robert Hillenbrand" userId="6bd5ad420a257c6e" providerId="LiveId" clId="{3D66F5A0-F306-4577-8D68-DA2F6EAEE6B2}" dt="2025-12-07T07:54:20.725" v="6426"/>
          <ac:picMkLst>
            <pc:docMk/>
            <pc:sldMk cId="3918814355" sldId="273"/>
            <ac:picMk id="3" creationId="{AA0EA81B-8450-66E1-6F50-686996740A1D}"/>
          </ac:picMkLst>
        </pc:picChg>
        <pc:picChg chg="add mod">
          <ac:chgData name="Robert Hillenbrand" userId="6bd5ad420a257c6e" providerId="LiveId" clId="{3D66F5A0-F306-4577-8D68-DA2F6EAEE6B2}" dt="2025-12-08T05:09:40.646" v="7072"/>
          <ac:picMkLst>
            <pc:docMk/>
            <pc:sldMk cId="3918814355" sldId="273"/>
            <ac:picMk id="4" creationId="{CCB224C7-98BF-F131-E4E6-DCF37D3ED823}"/>
          </ac:picMkLst>
        </pc:picChg>
        <pc:picChg chg="add del mod">
          <ac:chgData name="Robert Hillenbrand" userId="6bd5ad420a257c6e" providerId="LiveId" clId="{3D66F5A0-F306-4577-8D68-DA2F6EAEE6B2}" dt="2025-12-08T04:15:25.647" v="6963"/>
          <ac:picMkLst>
            <pc:docMk/>
            <pc:sldMk cId="3918814355" sldId="273"/>
            <ac:picMk id="4" creationId="{F10C35F5-C2B9-6AA1-1ABE-7F5CEDA772C7}"/>
          </ac:picMkLst>
        </pc:picChg>
      </pc:sldChg>
      <pc:sldChg chg="addSp delSp modSp new mod ord modTransition delAnim modAnim modNotesTx">
        <pc:chgData name="Robert Hillenbrand" userId="6bd5ad420a257c6e" providerId="LiveId" clId="{3D66F5A0-F306-4577-8D68-DA2F6EAEE6B2}" dt="2025-12-08T05:09:40.646" v="7072"/>
        <pc:sldMkLst>
          <pc:docMk/>
          <pc:sldMk cId="1850002089" sldId="274"/>
        </pc:sldMkLst>
        <pc:spChg chg="add mod">
          <ac:chgData name="Robert Hillenbrand" userId="6bd5ad420a257c6e" providerId="LiveId" clId="{3D66F5A0-F306-4577-8D68-DA2F6EAEE6B2}" dt="2025-12-08T04:08:42.909" v="6679" actId="20577"/>
          <ac:spMkLst>
            <pc:docMk/>
            <pc:sldMk cId="1850002089" sldId="274"/>
            <ac:spMk id="2" creationId="{04F6E815-2F38-FD6B-4BDF-55A97F255DEA}"/>
          </ac:spMkLst>
        </pc:spChg>
        <pc:picChg chg="add del mod">
          <ac:chgData name="Robert Hillenbrand" userId="6bd5ad420a257c6e" providerId="LiveId" clId="{3D66F5A0-F306-4577-8D68-DA2F6EAEE6B2}" dt="2025-12-07T07:54:20.725" v="6426"/>
          <ac:picMkLst>
            <pc:docMk/>
            <pc:sldMk cId="1850002089" sldId="274"/>
            <ac:picMk id="3" creationId="{78942DA9-805E-DD02-81B0-99213582C155}"/>
          </ac:picMkLst>
        </pc:picChg>
        <pc:picChg chg="add del mod">
          <ac:chgData name="Robert Hillenbrand" userId="6bd5ad420a257c6e" providerId="LiveId" clId="{3D66F5A0-F306-4577-8D68-DA2F6EAEE6B2}" dt="2025-12-08T04:15:25.647" v="6963"/>
          <ac:picMkLst>
            <pc:docMk/>
            <pc:sldMk cId="1850002089" sldId="274"/>
            <ac:picMk id="4" creationId="{4A68C4FE-801D-4BBE-40E8-11B90398C36D}"/>
          </ac:picMkLst>
        </pc:picChg>
        <pc:picChg chg="add del mod">
          <ac:chgData name="Robert Hillenbrand" userId="6bd5ad420a257c6e" providerId="LiveId" clId="{3D66F5A0-F306-4577-8D68-DA2F6EAEE6B2}" dt="2025-12-08T05:03:23.676" v="7071"/>
          <ac:picMkLst>
            <pc:docMk/>
            <pc:sldMk cId="1850002089" sldId="274"/>
            <ac:picMk id="4" creationId="{53D3C3A3-CA9A-1942-F6BB-5BE96D91F349}"/>
          </ac:picMkLst>
        </pc:picChg>
        <pc:picChg chg="add del mod ord">
          <ac:chgData name="Robert Hillenbrand" userId="6bd5ad420a257c6e" providerId="LiveId" clId="{3D66F5A0-F306-4577-8D68-DA2F6EAEE6B2}" dt="2025-12-08T05:09:40.646" v="7072"/>
          <ac:picMkLst>
            <pc:docMk/>
            <pc:sldMk cId="1850002089" sldId="274"/>
            <ac:picMk id="5" creationId="{BC71DCE1-9CC0-86F5-5ABD-1F8F46DA4285}"/>
          </ac:picMkLst>
        </pc:picChg>
        <pc:picChg chg="add mod">
          <ac:chgData name="Robert Hillenbrand" userId="6bd5ad420a257c6e" providerId="LiveId" clId="{3D66F5A0-F306-4577-8D68-DA2F6EAEE6B2}" dt="2025-12-08T05:09:40.646" v="7072"/>
          <ac:picMkLst>
            <pc:docMk/>
            <pc:sldMk cId="1850002089" sldId="274"/>
            <ac:picMk id="6" creationId="{C3D62E11-2E95-0447-3C0A-45CE885DCFB2}"/>
          </ac:picMkLst>
        </pc:picChg>
        <pc:picChg chg="add mod">
          <ac:chgData name="Robert Hillenbrand" userId="6bd5ad420a257c6e" providerId="LiveId" clId="{3D66F5A0-F306-4577-8D68-DA2F6EAEE6B2}" dt="2025-12-07T07:27:08.491" v="5941" actId="1076"/>
          <ac:picMkLst>
            <pc:docMk/>
            <pc:sldMk cId="1850002089" sldId="274"/>
            <ac:picMk id="13" creationId="{7E8C60B6-F883-4889-E19D-E3F3DFDED8D0}"/>
          </ac:picMkLst>
        </pc:picChg>
      </pc:sldChg>
      <pc:sldChg chg="addSp delSp modSp new add del mod ord modTransition delAnim modAnim modNotesTx">
        <pc:chgData name="Robert Hillenbrand" userId="6bd5ad420a257c6e" providerId="LiveId" clId="{3D66F5A0-F306-4577-8D68-DA2F6EAEE6B2}" dt="2025-12-08T05:09:40.646" v="7072"/>
        <pc:sldMkLst>
          <pc:docMk/>
          <pc:sldMk cId="2812314894" sldId="275"/>
        </pc:sldMkLst>
        <pc:spChg chg="add mod">
          <ac:chgData name="Robert Hillenbrand" userId="6bd5ad420a257c6e" providerId="LiveId" clId="{3D66F5A0-F306-4577-8D68-DA2F6EAEE6B2}" dt="2025-12-08T04:18:18.758" v="7006" actId="20577"/>
          <ac:spMkLst>
            <pc:docMk/>
            <pc:sldMk cId="2812314894" sldId="275"/>
            <ac:spMk id="13" creationId="{7604CC7B-B939-48C3-2410-DF4CEE366EBC}"/>
          </ac:spMkLst>
        </pc:spChg>
        <pc:picChg chg="add del mod">
          <ac:chgData name="Robert Hillenbrand" userId="6bd5ad420a257c6e" providerId="LiveId" clId="{3D66F5A0-F306-4577-8D68-DA2F6EAEE6B2}" dt="2025-12-08T04:01:31.022" v="6620" actId="478"/>
          <ac:picMkLst>
            <pc:docMk/>
            <pc:sldMk cId="2812314894" sldId="275"/>
            <ac:picMk id="3" creationId="{24934220-B9D5-C284-ADAD-3D57F6C9B6BA}"/>
          </ac:picMkLst>
        </pc:picChg>
        <pc:picChg chg="add del mod">
          <ac:chgData name="Robert Hillenbrand" userId="6bd5ad420a257c6e" providerId="LiveId" clId="{3D66F5A0-F306-4577-8D68-DA2F6EAEE6B2}" dt="2025-12-08T05:03:23.676" v="7071"/>
          <ac:picMkLst>
            <pc:docMk/>
            <pc:sldMk cId="2812314894" sldId="275"/>
            <ac:picMk id="3" creationId="{A8D1D5EB-8BD4-3C0A-7D6A-9E26E5244A82}"/>
          </ac:picMkLst>
        </pc:picChg>
        <pc:picChg chg="add del mod">
          <ac:chgData name="Robert Hillenbrand" userId="6bd5ad420a257c6e" providerId="LiveId" clId="{3D66F5A0-F306-4577-8D68-DA2F6EAEE6B2}" dt="2025-12-07T05:36:04.447" v="4993" actId="478"/>
          <ac:picMkLst>
            <pc:docMk/>
            <pc:sldMk cId="2812314894" sldId="275"/>
            <ac:picMk id="3" creationId="{EED32BF8-FBC8-662C-E04B-69E981D90861}"/>
          </ac:picMkLst>
        </pc:picChg>
        <pc:picChg chg="add del mod">
          <ac:chgData name="Robert Hillenbrand" userId="6bd5ad420a257c6e" providerId="LiveId" clId="{3D66F5A0-F306-4577-8D68-DA2F6EAEE6B2}" dt="2025-12-07T05:35:28.765" v="4987" actId="478"/>
          <ac:picMkLst>
            <pc:docMk/>
            <pc:sldMk cId="2812314894" sldId="275"/>
            <ac:picMk id="4" creationId="{1118CA5A-4296-523E-D50B-21895EE5D9E0}"/>
          </ac:picMkLst>
        </pc:picChg>
        <pc:picChg chg="add del mod ord">
          <ac:chgData name="Robert Hillenbrand" userId="6bd5ad420a257c6e" providerId="LiveId" clId="{3D66F5A0-F306-4577-8D68-DA2F6EAEE6B2}" dt="2025-12-08T05:09:40.646" v="7072"/>
          <ac:picMkLst>
            <pc:docMk/>
            <pc:sldMk cId="2812314894" sldId="275"/>
            <ac:picMk id="4" creationId="{7D600142-D4BA-7329-5A9D-4DAC12C593E2}"/>
          </ac:picMkLst>
        </pc:picChg>
        <pc:picChg chg="add mod">
          <ac:chgData name="Robert Hillenbrand" userId="6bd5ad420a257c6e" providerId="LiveId" clId="{3D66F5A0-F306-4577-8D68-DA2F6EAEE6B2}" dt="2025-12-08T05:09:40.646" v="7072"/>
          <ac:picMkLst>
            <pc:docMk/>
            <pc:sldMk cId="2812314894" sldId="275"/>
            <ac:picMk id="5" creationId="{204095D4-4642-DEF8-C165-102678CBDC5D}"/>
          </ac:picMkLst>
        </pc:picChg>
        <pc:picChg chg="add del mod">
          <ac:chgData name="Robert Hillenbrand" userId="6bd5ad420a257c6e" providerId="LiveId" clId="{3D66F5A0-F306-4577-8D68-DA2F6EAEE6B2}" dt="2025-12-08T04:03:18.939" v="6626" actId="478"/>
          <ac:picMkLst>
            <pc:docMk/>
            <pc:sldMk cId="2812314894" sldId="275"/>
            <ac:picMk id="5" creationId="{4C9F9AD2-1AE9-D457-3F1F-96F0DDC78792}"/>
          </ac:picMkLst>
        </pc:picChg>
        <pc:picChg chg="add del mod">
          <ac:chgData name="Robert Hillenbrand" userId="6bd5ad420a257c6e" providerId="LiveId" clId="{3D66F5A0-F306-4577-8D68-DA2F6EAEE6B2}" dt="2025-12-07T05:39:35.900" v="5001" actId="22"/>
          <ac:picMkLst>
            <pc:docMk/>
            <pc:sldMk cId="2812314894" sldId="275"/>
            <ac:picMk id="6" creationId="{890CE128-5E2D-B6FE-4873-175D58877037}"/>
          </ac:picMkLst>
        </pc:picChg>
        <pc:picChg chg="add del mod">
          <ac:chgData name="Robert Hillenbrand" userId="6bd5ad420a257c6e" providerId="LiveId" clId="{3D66F5A0-F306-4577-8D68-DA2F6EAEE6B2}" dt="2025-12-08T04:29:47.119" v="7007" actId="478"/>
          <ac:picMkLst>
            <pc:docMk/>
            <pc:sldMk cId="2812314894" sldId="275"/>
            <ac:picMk id="7" creationId="{A9A40C73-1D81-F2CE-D928-BF799F6C9C8B}"/>
          </ac:picMkLst>
        </pc:picChg>
        <pc:picChg chg="add del mod">
          <ac:chgData name="Robert Hillenbrand" userId="6bd5ad420a257c6e" providerId="LiveId" clId="{3D66F5A0-F306-4577-8D68-DA2F6EAEE6B2}" dt="2025-12-07T05:46:45.668" v="5007" actId="478"/>
          <ac:picMkLst>
            <pc:docMk/>
            <pc:sldMk cId="2812314894" sldId="275"/>
            <ac:picMk id="8" creationId="{19529803-E760-E958-701D-B775E602016B}"/>
          </ac:picMkLst>
        </pc:picChg>
        <pc:picChg chg="add mod">
          <ac:chgData name="Robert Hillenbrand" userId="6bd5ad420a257c6e" providerId="LiveId" clId="{3D66F5A0-F306-4577-8D68-DA2F6EAEE6B2}" dt="2025-12-08T04:29:56.022" v="7012" actId="1076"/>
          <ac:picMkLst>
            <pc:docMk/>
            <pc:sldMk cId="2812314894" sldId="275"/>
            <ac:picMk id="9" creationId="{E927CC47-0EBA-736E-7D7E-E4B23C45A27A}"/>
          </ac:picMkLst>
        </pc:picChg>
        <pc:picChg chg="add del mod">
          <ac:chgData name="Robert Hillenbrand" userId="6bd5ad420a257c6e" providerId="LiveId" clId="{3D66F5A0-F306-4577-8D68-DA2F6EAEE6B2}" dt="2025-12-07T07:16:41.658" v="5688" actId="478"/>
          <ac:picMkLst>
            <pc:docMk/>
            <pc:sldMk cId="2812314894" sldId="275"/>
            <ac:picMk id="10" creationId="{68F3591B-4651-BACF-5AB0-C21F20C19F12}"/>
          </ac:picMkLst>
        </pc:picChg>
        <pc:picChg chg="add del mod">
          <ac:chgData name="Robert Hillenbrand" userId="6bd5ad420a257c6e" providerId="LiveId" clId="{3D66F5A0-F306-4577-8D68-DA2F6EAEE6B2}" dt="2025-12-08T03:57:00.693" v="6442" actId="478"/>
          <ac:picMkLst>
            <pc:docMk/>
            <pc:sldMk cId="2812314894" sldId="275"/>
            <ac:picMk id="12" creationId="{57AC6622-D1BB-E85B-B550-6D59E9E3EA01}"/>
          </ac:picMkLst>
        </pc:picChg>
        <pc:picChg chg="add del mod">
          <ac:chgData name="Robert Hillenbrand" userId="6bd5ad420a257c6e" providerId="LiveId" clId="{3D66F5A0-F306-4577-8D68-DA2F6EAEE6B2}" dt="2025-12-07T07:54:20.725" v="6426"/>
          <ac:picMkLst>
            <pc:docMk/>
            <pc:sldMk cId="2812314894" sldId="275"/>
            <ac:picMk id="14" creationId="{65436360-D27C-C53C-71DD-EBDCE7B121CA}"/>
          </ac:picMkLst>
        </pc:picChg>
        <pc:picChg chg="add del mod">
          <ac:chgData name="Robert Hillenbrand" userId="6bd5ad420a257c6e" providerId="LiveId" clId="{3D66F5A0-F306-4577-8D68-DA2F6EAEE6B2}" dt="2025-12-08T04:15:25.647" v="6963"/>
          <ac:picMkLst>
            <pc:docMk/>
            <pc:sldMk cId="2812314894" sldId="275"/>
            <ac:picMk id="15" creationId="{64991F9B-C5C3-4509-BBA1-A8BB61875E06}"/>
          </ac:picMkLst>
        </pc:picChg>
      </pc:sldChg>
      <pc:sldChg chg="addSp delSp modSp new mod ord modTransition delAnim modAnim">
        <pc:chgData name="Robert Hillenbrand" userId="6bd5ad420a257c6e" providerId="LiveId" clId="{3D66F5A0-F306-4577-8D68-DA2F6EAEE6B2}" dt="2025-12-08T05:09:40.646" v="7072"/>
        <pc:sldMkLst>
          <pc:docMk/>
          <pc:sldMk cId="3100483935" sldId="276"/>
        </pc:sldMkLst>
        <pc:spChg chg="add mod">
          <ac:chgData name="Robert Hillenbrand" userId="6bd5ad420a257c6e" providerId="LiveId" clId="{3D66F5A0-F306-4577-8D68-DA2F6EAEE6B2}" dt="2025-12-06T08:06:25.140" v="1418" actId="1076"/>
          <ac:spMkLst>
            <pc:docMk/>
            <pc:sldMk cId="3100483935" sldId="276"/>
            <ac:spMk id="5" creationId="{9308CD63-5EDA-1F03-B515-4BB7DFF2C2F3}"/>
          </ac:spMkLst>
        </pc:spChg>
        <pc:spChg chg="add mod">
          <ac:chgData name="Robert Hillenbrand" userId="6bd5ad420a257c6e" providerId="LiveId" clId="{3D66F5A0-F306-4577-8D68-DA2F6EAEE6B2}" dt="2025-12-06T08:22:19.942" v="1636" actId="1076"/>
          <ac:spMkLst>
            <pc:docMk/>
            <pc:sldMk cId="3100483935" sldId="276"/>
            <ac:spMk id="12" creationId="{0F93E482-8D4A-E2CC-5928-A989EFDA74EB}"/>
          </ac:spMkLst>
        </pc:spChg>
        <pc:picChg chg="add del mod">
          <ac:chgData name="Robert Hillenbrand" userId="6bd5ad420a257c6e" providerId="LiveId" clId="{3D66F5A0-F306-4577-8D68-DA2F6EAEE6B2}" dt="2025-12-07T07:54:20.725" v="6426"/>
          <ac:picMkLst>
            <pc:docMk/>
            <pc:sldMk cId="3100483935" sldId="276"/>
            <ac:picMk id="2" creationId="{517FDDAD-ACAC-1678-C298-18BA3C6CC428}"/>
          </ac:picMkLst>
        </pc:picChg>
        <pc:picChg chg="add mod">
          <ac:chgData name="Robert Hillenbrand" userId="6bd5ad420a257c6e" providerId="LiveId" clId="{3D66F5A0-F306-4577-8D68-DA2F6EAEE6B2}" dt="2025-12-08T05:09:40.646" v="7072"/>
          <ac:picMkLst>
            <pc:docMk/>
            <pc:sldMk cId="3100483935" sldId="276"/>
            <ac:picMk id="3" creationId="{E23A1065-9C9D-74F6-E463-4732AED6E137}"/>
          </ac:picMkLst>
        </pc:picChg>
        <pc:picChg chg="add del mod">
          <ac:chgData name="Robert Hillenbrand" userId="6bd5ad420a257c6e" providerId="LiveId" clId="{3D66F5A0-F306-4577-8D68-DA2F6EAEE6B2}" dt="2025-12-08T04:15:25.647" v="6963"/>
          <ac:picMkLst>
            <pc:docMk/>
            <pc:sldMk cId="3100483935" sldId="276"/>
            <ac:picMk id="3" creationId="{E91CBB6A-3D21-C07C-7BBE-EE05322FE4C0}"/>
          </ac:picMkLst>
        </pc:picChg>
        <pc:picChg chg="add mod">
          <ac:chgData name="Robert Hillenbrand" userId="6bd5ad420a257c6e" providerId="LiveId" clId="{3D66F5A0-F306-4577-8D68-DA2F6EAEE6B2}" dt="2025-12-06T08:08:59.298" v="1427" actId="1076"/>
          <ac:picMkLst>
            <pc:docMk/>
            <pc:sldMk cId="3100483935" sldId="276"/>
            <ac:picMk id="4" creationId="{CE810D34-A38F-2DC3-3FA0-B4CC3C3C9F74}"/>
          </ac:picMkLst>
        </pc:picChg>
        <pc:picChg chg="add mod">
          <ac:chgData name="Robert Hillenbrand" userId="6bd5ad420a257c6e" providerId="LiveId" clId="{3D66F5A0-F306-4577-8D68-DA2F6EAEE6B2}" dt="2025-12-06T08:21:42.493" v="1635" actId="1076"/>
          <ac:picMkLst>
            <pc:docMk/>
            <pc:sldMk cId="3100483935" sldId="276"/>
            <ac:picMk id="7" creationId="{44DF1E53-58E0-3446-0A46-3D169247794E}"/>
          </ac:picMkLst>
        </pc:picChg>
        <pc:inkChg chg="add">
          <ac:chgData name="Robert Hillenbrand" userId="6bd5ad420a257c6e" providerId="LiveId" clId="{3D66F5A0-F306-4577-8D68-DA2F6EAEE6B2}" dt="2025-12-06T08:13:35.408" v="1595" actId="9405"/>
          <ac:inkMkLst>
            <pc:docMk/>
            <pc:sldMk cId="3100483935" sldId="276"/>
            <ac:inkMk id="14" creationId="{C549E458-5684-E021-7FFC-52E2F3B73622}"/>
          </ac:inkMkLst>
        </pc:inkChg>
        <pc:inkChg chg="add">
          <ac:chgData name="Robert Hillenbrand" userId="6bd5ad420a257c6e" providerId="LiveId" clId="{3D66F5A0-F306-4577-8D68-DA2F6EAEE6B2}" dt="2025-12-06T08:13:57.966" v="1599" actId="9405"/>
          <ac:inkMkLst>
            <pc:docMk/>
            <pc:sldMk cId="3100483935" sldId="276"/>
            <ac:inkMk id="16" creationId="{FE63601F-8642-1C3D-0253-E7B8617AF4B0}"/>
          </ac:inkMkLst>
        </pc:inkChg>
      </pc:sldChg>
      <pc:sldChg chg="addSp delSp modSp new mod modTransition delAnim modAnim modNotesTx">
        <pc:chgData name="Robert Hillenbrand" userId="6bd5ad420a257c6e" providerId="LiveId" clId="{3D66F5A0-F306-4577-8D68-DA2F6EAEE6B2}" dt="2025-12-08T05:09:40.646" v="7072"/>
        <pc:sldMkLst>
          <pc:docMk/>
          <pc:sldMk cId="4259196507" sldId="277"/>
        </pc:sldMkLst>
        <pc:spChg chg="add mod">
          <ac:chgData name="Robert Hillenbrand" userId="6bd5ad420a257c6e" providerId="LiveId" clId="{3D66F5A0-F306-4577-8D68-DA2F6EAEE6B2}" dt="2025-12-07T07:41:56.429" v="6372" actId="1076"/>
          <ac:spMkLst>
            <pc:docMk/>
            <pc:sldMk cId="4259196507" sldId="277"/>
            <ac:spMk id="2" creationId="{829196D4-21F9-0DF2-51A3-198F148CD458}"/>
          </ac:spMkLst>
        </pc:spChg>
        <pc:picChg chg="add mod">
          <ac:chgData name="Robert Hillenbrand" userId="6bd5ad420a257c6e" providerId="LiveId" clId="{3D66F5A0-F306-4577-8D68-DA2F6EAEE6B2}" dt="2025-12-07T07:41:37.187" v="6370" actId="1076"/>
          <ac:picMkLst>
            <pc:docMk/>
            <pc:sldMk cId="4259196507" sldId="277"/>
            <ac:picMk id="3" creationId="{60450D55-7418-5C05-5C77-9AE8B5BEB4E3}"/>
          </ac:picMkLst>
        </pc:picChg>
        <pc:picChg chg="add del mod">
          <ac:chgData name="Robert Hillenbrand" userId="6bd5ad420a257c6e" providerId="LiveId" clId="{3D66F5A0-F306-4577-8D68-DA2F6EAEE6B2}" dt="2025-12-07T07:54:20.725" v="6426"/>
          <ac:picMkLst>
            <pc:docMk/>
            <pc:sldMk cId="4259196507" sldId="277"/>
            <ac:picMk id="4" creationId="{136C843F-ADF1-5C9C-0CCB-6BFB57901F55}"/>
          </ac:picMkLst>
        </pc:picChg>
        <pc:picChg chg="add del mod">
          <ac:chgData name="Robert Hillenbrand" userId="6bd5ad420a257c6e" providerId="LiveId" clId="{3D66F5A0-F306-4577-8D68-DA2F6EAEE6B2}" dt="2025-12-08T05:03:23.676" v="7071"/>
          <ac:picMkLst>
            <pc:docMk/>
            <pc:sldMk cId="4259196507" sldId="277"/>
            <ac:picMk id="5" creationId="{4BEAB05E-1EAA-A372-5E61-F94DF0A1C67F}"/>
          </ac:picMkLst>
        </pc:picChg>
        <pc:picChg chg="add del mod">
          <ac:chgData name="Robert Hillenbrand" userId="6bd5ad420a257c6e" providerId="LiveId" clId="{3D66F5A0-F306-4577-8D68-DA2F6EAEE6B2}" dt="2025-12-08T04:15:25.647" v="6963"/>
          <ac:picMkLst>
            <pc:docMk/>
            <pc:sldMk cId="4259196507" sldId="277"/>
            <ac:picMk id="5" creationId="{8AF3CE23-0E01-69F6-AF31-6B9C5DB63ECD}"/>
          </ac:picMkLst>
        </pc:picChg>
        <pc:picChg chg="add del mod ord">
          <ac:chgData name="Robert Hillenbrand" userId="6bd5ad420a257c6e" providerId="LiveId" clId="{3D66F5A0-F306-4577-8D68-DA2F6EAEE6B2}" dt="2025-12-08T05:09:40.646" v="7072"/>
          <ac:picMkLst>
            <pc:docMk/>
            <pc:sldMk cId="4259196507" sldId="277"/>
            <ac:picMk id="6" creationId="{0D70BD6B-9042-3053-7B0B-0CC710774474}"/>
          </ac:picMkLst>
        </pc:picChg>
        <pc:picChg chg="add mod">
          <ac:chgData name="Robert Hillenbrand" userId="6bd5ad420a257c6e" providerId="LiveId" clId="{3D66F5A0-F306-4577-8D68-DA2F6EAEE6B2}" dt="2025-12-08T05:09:40.646" v="7072"/>
          <ac:picMkLst>
            <pc:docMk/>
            <pc:sldMk cId="4259196507" sldId="277"/>
            <ac:picMk id="7" creationId="{F9F0D2D9-3AA1-96AF-751D-12A2C22E30D0}"/>
          </ac:picMkLst>
        </pc:picChg>
      </pc:sldChg>
      <pc:sldChg chg="addSp delSp modSp new mod ord modTransition delAnim modAnim modNotesTx">
        <pc:chgData name="Robert Hillenbrand" userId="6bd5ad420a257c6e" providerId="LiveId" clId="{3D66F5A0-F306-4577-8D68-DA2F6EAEE6B2}" dt="2025-12-08T05:09:40.646" v="7072"/>
        <pc:sldMkLst>
          <pc:docMk/>
          <pc:sldMk cId="1884895813" sldId="279"/>
        </pc:sldMkLst>
        <pc:picChg chg="add del mod">
          <ac:chgData name="Robert Hillenbrand" userId="6bd5ad420a257c6e" providerId="LiveId" clId="{3D66F5A0-F306-4577-8D68-DA2F6EAEE6B2}" dt="2025-12-07T07:54:20.725" v="6426"/>
          <ac:picMkLst>
            <pc:docMk/>
            <pc:sldMk cId="1884895813" sldId="279"/>
            <ac:picMk id="2" creationId="{26687E07-33E6-44C3-2FE0-8D2F4B938884}"/>
          </ac:picMkLst>
        </pc:picChg>
        <pc:picChg chg="add mod">
          <ac:chgData name="Robert Hillenbrand" userId="6bd5ad420a257c6e" providerId="LiveId" clId="{3D66F5A0-F306-4577-8D68-DA2F6EAEE6B2}" dt="2025-12-06T13:38:37.495" v="4658" actId="1076"/>
          <ac:picMkLst>
            <pc:docMk/>
            <pc:sldMk cId="1884895813" sldId="279"/>
            <ac:picMk id="3" creationId="{EBC81232-62DB-E47F-AE3A-8E4A6225A3AC}"/>
          </ac:picMkLst>
        </pc:picChg>
        <pc:picChg chg="add del mod">
          <ac:chgData name="Robert Hillenbrand" userId="6bd5ad420a257c6e" providerId="LiveId" clId="{3D66F5A0-F306-4577-8D68-DA2F6EAEE6B2}" dt="2025-12-08T04:15:25.647" v="6963"/>
          <ac:picMkLst>
            <pc:docMk/>
            <pc:sldMk cId="1884895813" sldId="279"/>
            <ac:picMk id="4" creationId="{44485772-108E-ECD1-C8F5-EC6E61DD1043}"/>
          </ac:picMkLst>
        </pc:picChg>
        <pc:picChg chg="add mod">
          <ac:chgData name="Robert Hillenbrand" userId="6bd5ad420a257c6e" providerId="LiveId" clId="{3D66F5A0-F306-4577-8D68-DA2F6EAEE6B2}" dt="2025-12-08T05:09:40.646" v="7072"/>
          <ac:picMkLst>
            <pc:docMk/>
            <pc:sldMk cId="1884895813" sldId="279"/>
            <ac:picMk id="4" creationId="{EB3E50E4-70EA-2217-E1FD-0952A2F8FAED}"/>
          </ac:picMkLst>
        </pc:picChg>
        <pc:picChg chg="add mod">
          <ac:chgData name="Robert Hillenbrand" userId="6bd5ad420a257c6e" providerId="LiveId" clId="{3D66F5A0-F306-4577-8D68-DA2F6EAEE6B2}" dt="2025-12-06T13:10:51.245" v="4605" actId="1076"/>
          <ac:picMkLst>
            <pc:docMk/>
            <pc:sldMk cId="1884895813" sldId="279"/>
            <ac:picMk id="7" creationId="{C2E5393A-3472-08B4-26AC-743541D32AE2}"/>
          </ac:picMkLst>
        </pc:pic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06T07:44:17.695"/>
    </inkml:context>
    <inkml:brush xml:id="br0">
      <inkml:brushProperty name="width" value="0.035" units="cm"/>
      <inkml:brushProperty name="height" value="0.035" units="cm"/>
      <inkml:brushProperty name="color" value="#FF0066"/>
    </inkml:brush>
  </inkml:definitions>
  <inkml:trace contextRef="#ctx0" brushRef="#br0">0 0 24575,'0'0'0,"0"0"0,0 0 0,0 0 0,0 0 0,0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06T07:44:19.117"/>
    </inkml:context>
    <inkml:brush xml:id="br0">
      <inkml:brushProperty name="width" value="0.035" units="cm"/>
      <inkml:brushProperty name="height" value="0.035" units="cm"/>
      <inkml:brushProperty name="color" value="#FF0066"/>
    </inkml:brush>
  </inkml:definitions>
  <inkml:trace contextRef="#ctx0" brushRef="#br0">0 1 24575,'0'0'0,"0"0"0,0 0 0,0 0 0,0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06T08:13:35.408"/>
    </inkml:context>
    <inkml:brush xml:id="br0">
      <inkml:brushProperty name="width" value="0.035" units="cm"/>
      <inkml:brushProperty name="height" value="0.035" units="cm"/>
      <inkml:brushProperty name="color" value="#FF0066"/>
    </inkml:brush>
  </inkml:definitions>
  <inkml:trace contextRef="#ctx0" brushRef="#br0">1 29 24575,'0'-29'0,"17"30"0,-9-1 0,-1 0 0,1 0 0,-1 0 0,1 0 0,-1 1 0,1 0 0,-1 1 0,0 0 0,0 0 0,0 0 0,8 5 0,-5-2 0,39 21 0,55 22 0,-48-26 0,93 52 0,68 35 0,-154-80 0,-25-10 0,-2 2 0,0 2 0,-1 1 0,56 51 0,110 131 0,-77-73 0,10-11 0,140 68 0,-159-115 0,-66-42 0,470 300 0,-432-286 0,1-3 0,185 62 0,200 25 0,-188-45 0,-212-58 0,123 68 0,147 136 0,-236-154 0,41 22 0,36 26 0,-145-96 0,-2 2 0,52 55 0,-33-17 0,67 107 0,-61-84 0,-49-73 0,1-2 0,1 0 0,1 0 0,0-2 0,1 0 0,1 0 0,0-2 0,30 18 0,36 12 0,-52-28 0,-1 1 0,37 26 0,-64-41 0,-1 1 0,1 0 0,-1 0 0,0 0 0,0 0 0,0 0 0,0 1 0,-1 0 0,1-1 0,-1 1 0,0 0 0,0 0 0,-1 0 0,1 0 0,-1 0 0,0 0 0,0 1 0,0-1 0,0 0 0,-1 1 0,0 7 0,0 15 0,-2 0 0,-1-1 0,-2 1 0,-13 46 0,6-35 0,-3 0 0,-29 56 0,30-71 0,-1 0 0,-32 38 0,-44 36 0,79-84 0,-50 55 0,-58 83 0,6-5 0,80-107 0,-61 55 0,-184 121 0,51-44 0,-75 80 0,96-78 0,-121 104 0,45-3 0,159-126 0,40-46 0,-9 0 0,49-56 0,41-41 0,0-1 0,0 0 0,0 1 0,0-1 0,1 1 0,-1 0 0,1 0 0,0 0 0,1 0 0,0 0 0,-1 0 0,1 0 0,1 1 0,-1-1 0,1 0 0,0 1 0,0-1 0,2 6 0,1 9 0,1 0 0,1 0 0,10 25 0,-13-39 0,7 19 0,1 1 0,1-1 0,2-1 0,0 0 0,2-1 0,0 0 0,1-2 0,21 22 0,203 172 0,-204-184 0,29 17 0,0 1 0,-55-40 0,0 0 0,-1 0 0,0 1 0,9 13 0,84 149 0,-71-115 0,87 185 0,-107-219 0,1-2 0,19 26 0,-20-31 0,-9-11 0,1 0 0,-1 0 0,0 0 0,0 0 0,0 0 0,-1 0 0,0 0 0,0 0 0,0 1 0,0 6 0,-1 7 0,-3 28 0,2-44 0,0 5 0,0-1 0,-1 1 0,0-1 0,0 1 0,-1-1 0,0 0 0,-4 7 0,-32 45 0,5-8 0,-22 66 0,15-27 0,4-9 0,-14 25 0,39-88 0,-1 0 0,-1-1 0,-18 18 0,-1 0 0,19-19 0,-8 9 0,1 1 0,-32 51 0,-140 275 0,169-313 0,14-24 0,-11 24 0,19-34 0,-1 1 0,1 0 0,1 0 0,-1 0 0,1 0 0,0 0 0,0 0 0,0 7 0,4 115 0,-2-121 0,0 0 0,1 0 0,-1 0 0,1 0 0,0-1 0,6 11 0,22 38 0,-11-23 0,27 53 0,36 65 0,-14-17 0,-13-23 0,-46-96 0,1 0 0,0 0 0,23 22 0,-3-2 0,-27-31 0,0 1 0,0 0 0,-1 0 0,1 0 0,-1 1 0,0-1 0,0 1 0,0-1 0,-1 1 0,2 5 0,-2 2 0,0 0 0,-1 22 0,0-26 0,0 7-1365</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06T08:13:57.966"/>
    </inkml:context>
    <inkml:brush xml:id="br0">
      <inkml:brushProperty name="width" value="0.035" units="cm"/>
      <inkml:brushProperty name="height" value="0.035" units="cm"/>
      <inkml:brushProperty name="color" value="#FF0066"/>
    </inkml:brush>
  </inkml:definitions>
  <inkml:trace contextRef="#ctx0" brushRef="#br0">1262 0 24575,'-6'1'0,"0"0"0,1-1 0,-1 0 0,-8-1 0,-3 0 0,7 2 0,1 0 0,-1 0 0,1 1 0,-1 0 0,1 0 0,-16 7 0,-52 29 0,29-13 0,30-17 0,0-1 0,0-1 0,-1-1 0,-27 4 0,-76 4 0,-17 2 0,86-4 0,0 3 0,1 2 0,1 2 0,1 2 0,-56 32 0,91-43 0,0 1 0,1 1 0,0 0 0,0 0 0,-21 26 0,13-11 0,2 1 0,-20 35 0,30-44 0,1 0 0,0 1 0,2 0 0,0 1 0,-6 34 0,8-29 0,2 1 0,1-1 0,0 1 0,4 30 0,0-38 0,0-1 0,2 0 0,0 0 0,1 0 0,11 24 0,45 76 0,-51-100 0,1-1 0,1-1 0,0 0 0,1 0 0,0-2 0,1 1 0,1-2 0,21 15 0,-6-8 0,1-2 0,0-1 0,55 20 0,-40-18 0,-1 2 0,0 2 0,-2 2 0,42 31 0,316 189 0,-175-113 0,-177-102 0,93 60 0,116 63 0,-9-7 0,-81-21 0,-28-18 0,-73-63 0,129 59 0,-125-68 0,-67-32 0,172 93 0,-154-81 0,-1 2 0,0 0 0,-1 1 0,-1 1 0,28 33 0,53 100 0,-73-105 0,3-1 0,41 48 0,-47-67 0,2-1 0,1-2 0,0 0 0,39 22 0,127 62 0,-168-94 0,-2 0 0,1 2 0,-2 1 0,30 26 0,-39-30 0,0 2 0,-1 0 0,0 0 0,-2 1 0,1 1 0,-2-1 0,12 26 0,-7-7 0,-1 0 0,-2 2 0,-2-1 0,0 1 0,-3 0 0,-1 1 0,0 67 0,-6-14 0,-18 120 0,9-142 0,-33 107 0,34-147 0,-1-1 0,-1-1 0,-1 0 0,-2-1 0,-1 0 0,-29 38 0,-8-6 0,-93 81 0,7-10 0,93-78 0,2 2 0,-66 101 0,81-108 0,-2-2 0,-2-1 0,-2-2 0,-61 57 0,59-65 0,2 1 0,-44 53 0,49-46 0,2 1 0,-35 72 0,-29 96 0,80-183 0,-11 23 0,11-26 0,1 0 0,-8 29 0,16-43 0,0-1 0,1 1 0,0-1 0,0 1 0,1 0 0,0-1 0,1 1 0,0 0 0,0-1 0,3 12 0,5 6 0,0-1 0,1 0 0,2 0 0,1-1 0,28 40 0,93 100 0,-75-96 0,38 52 0,-75-89 0,-1 0 0,17 37 0,-29-50 0,21 42 0,40 60 0,165 178 0,-161-211 0,137 149 0,-198-222 0,16 23 0,-24-31 0,-1 1 0,-1-1 0,1 1 0,-1 0 0,0 1 0,2 10 0,0 13 0,-1 0 0,-1 0 0,-2 0 0,-3 34 0,1-9 0,2 14 0,-3 66 0,2-131 0,-1-1 0,0 0 0,0 0 0,-1 0 0,1 1 0,-1-1 0,0-1 0,0 1 0,0 0 0,0 0 0,-1-1 0,-3 5 0,-6 5 0,-23 20 0,12-13 0,8-6 0,-176 177 0,175-172 0,0 1 0,2 1 0,-15 26 0,-30 69 0,59-115 0,-8 18 0,1 1 0,0 1 0,-4 27 0,-5 19 0,10-50 0,2-1 0,0 1 0,1 0 0,1 0 0,-1 34 0,3-31 0,0-8 0,1 0 0,2 17 0,-2-25 0,0 1 0,0-1 0,1 1 0,0-1 0,0 0 0,0 0 0,0 0 0,1 0 0,4 6 0,84 100 0,-12-21 0,26 31 0,30 65 0,3 13 0,-117-168-195,0 0 0,-2 2 0,-1 0 0,-2 2 0,-1-1 0,19 65 0,-29-74-6631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9E643E-FF43-4836-A136-6B6BB46AEC93}" type="datetimeFigureOut">
              <a:rPr lang="en-US" smtClean="0"/>
              <a:t>12/8/2025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A1F287-FADB-4E85-BB2C-8B7AEE9DD08E}" type="slidenum">
              <a:rPr lang="en-US" smtClean="0"/>
              <a:t>‹#›</a:t>
            </a:fld>
            <a:endParaRPr lang="en-US"/>
          </a:p>
        </p:txBody>
      </p:sp>
    </p:spTree>
    <p:extLst>
      <p:ext uri="{BB962C8B-B14F-4D97-AF65-F5344CB8AC3E}">
        <p14:creationId xmlns:p14="http://schemas.microsoft.com/office/powerpoint/2010/main" val="27942121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video is an introduction to an analysis of the Collatz function</a:t>
            </a:r>
          </a:p>
        </p:txBody>
      </p:sp>
      <p:sp>
        <p:nvSpPr>
          <p:cNvPr id="4" name="Slide Number Placeholder 3"/>
          <p:cNvSpPr>
            <a:spLocks noGrp="1"/>
          </p:cNvSpPr>
          <p:nvPr>
            <p:ph type="sldNum" sz="quarter" idx="5"/>
          </p:nvPr>
        </p:nvSpPr>
        <p:spPr/>
        <p:txBody>
          <a:bodyPr/>
          <a:lstStyle/>
          <a:p>
            <a:fld id="{68A1F287-FADB-4E85-BB2C-8B7AEE9DD08E}" type="slidenum">
              <a:rPr lang="en-US" smtClean="0"/>
              <a:t>1</a:t>
            </a:fld>
            <a:endParaRPr lang="en-US"/>
          </a:p>
        </p:txBody>
      </p:sp>
    </p:spTree>
    <p:extLst>
      <p:ext uri="{BB962C8B-B14F-4D97-AF65-F5344CB8AC3E}">
        <p14:creationId xmlns:p14="http://schemas.microsoft.com/office/powerpoint/2010/main" val="42302982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view of the Collatz function results is founded on a partition of the positive integers into equivalence classes defined by the prefix of their binary representation. We can re-define the Collatz function and produce the identical odd integer results using our definition of prefix. </a:t>
            </a:r>
          </a:p>
        </p:txBody>
      </p:sp>
      <p:sp>
        <p:nvSpPr>
          <p:cNvPr id="4" name="Slide Number Placeholder 3"/>
          <p:cNvSpPr>
            <a:spLocks noGrp="1"/>
          </p:cNvSpPr>
          <p:nvPr>
            <p:ph type="sldNum" sz="quarter" idx="5"/>
          </p:nvPr>
        </p:nvSpPr>
        <p:spPr/>
        <p:txBody>
          <a:bodyPr/>
          <a:lstStyle/>
          <a:p>
            <a:fld id="{68A1F287-FADB-4E85-BB2C-8B7AEE9DD08E}" type="slidenum">
              <a:rPr lang="en-US" smtClean="0"/>
              <a:t>2</a:t>
            </a:fld>
            <a:endParaRPr lang="en-US"/>
          </a:p>
        </p:txBody>
      </p:sp>
    </p:spTree>
    <p:extLst>
      <p:ext uri="{BB962C8B-B14F-4D97-AF65-F5344CB8AC3E}">
        <p14:creationId xmlns:p14="http://schemas.microsoft.com/office/powerpoint/2010/main" val="33969644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Results from the original Collatz function and our prefix class method.</a:t>
            </a:r>
          </a:p>
        </p:txBody>
      </p:sp>
      <p:sp>
        <p:nvSpPr>
          <p:cNvPr id="4" name="Slide Number Placeholder 3"/>
          <p:cNvSpPr>
            <a:spLocks noGrp="1"/>
          </p:cNvSpPr>
          <p:nvPr>
            <p:ph type="sldNum" sz="quarter" idx="5"/>
          </p:nvPr>
        </p:nvSpPr>
        <p:spPr/>
        <p:txBody>
          <a:bodyPr/>
          <a:lstStyle/>
          <a:p>
            <a:fld id="{68A1F287-FADB-4E85-BB2C-8B7AEE9DD08E}" type="slidenum">
              <a:rPr lang="en-US" smtClean="0"/>
              <a:t>3</a:t>
            </a:fld>
            <a:endParaRPr lang="en-US"/>
          </a:p>
        </p:txBody>
      </p:sp>
    </p:spTree>
    <p:extLst>
      <p:ext uri="{BB962C8B-B14F-4D97-AF65-F5344CB8AC3E}">
        <p14:creationId xmlns:p14="http://schemas.microsoft.com/office/powerpoint/2010/main" val="22652005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members of each class of integers have the identical prefix. The original Collatz function applied to any member of a class will produce a single, identical odd number result for every member. With our prefix class view we elevate the original Collatz function from a function on individual odd integers to a function on whole classes of integers. Once this is done the Collatz function becomes deterministic and the conjecture obviously true. </a:t>
            </a:r>
          </a:p>
        </p:txBody>
      </p:sp>
      <p:sp>
        <p:nvSpPr>
          <p:cNvPr id="4" name="Slide Number Placeholder 3"/>
          <p:cNvSpPr>
            <a:spLocks noGrp="1"/>
          </p:cNvSpPr>
          <p:nvPr>
            <p:ph type="sldNum" sz="quarter" idx="5"/>
          </p:nvPr>
        </p:nvSpPr>
        <p:spPr/>
        <p:txBody>
          <a:bodyPr/>
          <a:lstStyle/>
          <a:p>
            <a:fld id="{68A1F287-FADB-4E85-BB2C-8B7AEE9DD08E}" type="slidenum">
              <a:rPr lang="en-US" smtClean="0"/>
              <a:t>4</a:t>
            </a:fld>
            <a:endParaRPr lang="en-US"/>
          </a:p>
        </p:txBody>
      </p:sp>
    </p:spTree>
    <p:extLst>
      <p:ext uri="{BB962C8B-B14F-4D97-AF65-F5344CB8AC3E}">
        <p14:creationId xmlns:p14="http://schemas.microsoft.com/office/powerpoint/2010/main" val="10557499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odd integer is present and connected in the graph. </a:t>
            </a:r>
          </a:p>
        </p:txBody>
      </p:sp>
      <p:sp>
        <p:nvSpPr>
          <p:cNvPr id="4" name="Slide Number Placeholder 3"/>
          <p:cNvSpPr>
            <a:spLocks noGrp="1"/>
          </p:cNvSpPr>
          <p:nvPr>
            <p:ph type="sldNum" sz="quarter" idx="5"/>
          </p:nvPr>
        </p:nvSpPr>
        <p:spPr/>
        <p:txBody>
          <a:bodyPr/>
          <a:lstStyle/>
          <a:p>
            <a:fld id="{68A1F287-FADB-4E85-BB2C-8B7AEE9DD08E}" type="slidenum">
              <a:rPr lang="en-US" smtClean="0"/>
              <a:t>5</a:t>
            </a:fld>
            <a:endParaRPr lang="en-US"/>
          </a:p>
        </p:txBody>
      </p:sp>
    </p:spTree>
    <p:extLst>
      <p:ext uri="{BB962C8B-B14F-4D97-AF65-F5344CB8AC3E}">
        <p14:creationId xmlns:p14="http://schemas.microsoft.com/office/powerpoint/2010/main" val="40063246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and every odd integer can be assigned a unique set of four coordinates. Every odd integer </a:t>
            </a:r>
            <a:r>
              <a:rPr lang="en-US" i="1" dirty="0"/>
              <a:t>n </a:t>
            </a:r>
            <a:r>
              <a:rPr lang="en-US" dirty="0"/>
              <a:t>can also be assigned a unique path represented in terms of prefix class and class position for each odd integer on the path from 1 to </a:t>
            </a:r>
            <a:r>
              <a:rPr lang="en-US" i="1" dirty="0"/>
              <a:t>n</a:t>
            </a:r>
            <a:r>
              <a:rPr lang="en-US" dirty="0"/>
              <a:t>. Every integer is present and connected to 1 in the Collatz graph. </a:t>
            </a:r>
          </a:p>
        </p:txBody>
      </p:sp>
      <p:sp>
        <p:nvSpPr>
          <p:cNvPr id="4" name="Slide Number Placeholder 3"/>
          <p:cNvSpPr>
            <a:spLocks noGrp="1"/>
          </p:cNvSpPr>
          <p:nvPr>
            <p:ph type="sldNum" sz="quarter" idx="5"/>
          </p:nvPr>
        </p:nvSpPr>
        <p:spPr/>
        <p:txBody>
          <a:bodyPr/>
          <a:lstStyle/>
          <a:p>
            <a:fld id="{68A1F287-FADB-4E85-BB2C-8B7AEE9DD08E}" type="slidenum">
              <a:rPr lang="en-US" smtClean="0"/>
              <a:t>6</a:t>
            </a:fld>
            <a:endParaRPr lang="en-US"/>
          </a:p>
        </p:txBody>
      </p:sp>
    </p:spTree>
    <p:extLst>
      <p:ext uri="{BB962C8B-B14F-4D97-AF65-F5344CB8AC3E}">
        <p14:creationId xmlns:p14="http://schemas.microsoft.com/office/powerpoint/2010/main" val="14680930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viewed in terms of equivalence classes the Collatz function becomes fully deterministic.</a:t>
            </a:r>
          </a:p>
        </p:txBody>
      </p:sp>
      <p:sp>
        <p:nvSpPr>
          <p:cNvPr id="4" name="Slide Number Placeholder 3"/>
          <p:cNvSpPr>
            <a:spLocks noGrp="1"/>
          </p:cNvSpPr>
          <p:nvPr>
            <p:ph type="sldNum" sz="quarter" idx="5"/>
          </p:nvPr>
        </p:nvSpPr>
        <p:spPr/>
        <p:txBody>
          <a:bodyPr/>
          <a:lstStyle/>
          <a:p>
            <a:fld id="{68A1F287-FADB-4E85-BB2C-8B7AEE9DD08E}" type="slidenum">
              <a:rPr lang="en-US" smtClean="0"/>
              <a:t>7</a:t>
            </a:fld>
            <a:endParaRPr lang="en-US"/>
          </a:p>
        </p:txBody>
      </p:sp>
    </p:spTree>
    <p:extLst>
      <p:ext uri="{BB962C8B-B14F-4D97-AF65-F5344CB8AC3E}">
        <p14:creationId xmlns:p14="http://schemas.microsoft.com/office/powerpoint/2010/main" val="23359879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we put the integers in counting order and apply the Collatz function we begin to see that there is nothing random about the results. The view in terms of equivalence classes makes clear the structure of the odd integer results. With the integers in counting order we can prove that every odd integer is present in the graph and is connected to every other integer. There can be no cycles other that at 1 since each equivalence class will only branch to another class through a unique pair of members of those classes…there can be no return for any other branching upward. As presented on Sheet 5 (slide 6) each odd integer will have a unique set of coordinates.</a:t>
            </a:r>
          </a:p>
        </p:txBody>
      </p:sp>
      <p:sp>
        <p:nvSpPr>
          <p:cNvPr id="4" name="Slide Number Placeholder 3"/>
          <p:cNvSpPr>
            <a:spLocks noGrp="1"/>
          </p:cNvSpPr>
          <p:nvPr>
            <p:ph type="sldNum" sz="quarter" idx="5"/>
          </p:nvPr>
        </p:nvSpPr>
        <p:spPr/>
        <p:txBody>
          <a:bodyPr/>
          <a:lstStyle/>
          <a:p>
            <a:fld id="{68A1F287-FADB-4E85-BB2C-8B7AEE9DD08E}" type="slidenum">
              <a:rPr lang="en-US" smtClean="0"/>
              <a:t>8</a:t>
            </a:fld>
            <a:endParaRPr lang="en-US"/>
          </a:p>
        </p:txBody>
      </p:sp>
    </p:spTree>
    <p:extLst>
      <p:ext uri="{BB962C8B-B14F-4D97-AF65-F5344CB8AC3E}">
        <p14:creationId xmlns:p14="http://schemas.microsoft.com/office/powerpoint/2010/main" val="1558242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ARRAY 3 provides an inductive proof that every odd integer is present in the graph. ARRAY 2 shows that every odd integer that is a multiple of 3 is connected to exactly one other odd integer, and every odd integer not a multiple of 3 is connected to exactly 2 other odd integers…no multiple of 3 produces a branching upward</a:t>
            </a:r>
          </a:p>
          <a:p>
            <a:endParaRPr lang="en-US" dirty="0"/>
          </a:p>
        </p:txBody>
      </p:sp>
      <p:sp>
        <p:nvSpPr>
          <p:cNvPr id="4" name="Slide Number Placeholder 3"/>
          <p:cNvSpPr>
            <a:spLocks noGrp="1"/>
          </p:cNvSpPr>
          <p:nvPr>
            <p:ph type="sldNum" sz="quarter" idx="5"/>
          </p:nvPr>
        </p:nvSpPr>
        <p:spPr/>
        <p:txBody>
          <a:bodyPr/>
          <a:lstStyle/>
          <a:p>
            <a:fld id="{68A1F287-FADB-4E85-BB2C-8B7AEE9DD08E}" type="slidenum">
              <a:rPr lang="en-US" smtClean="0"/>
              <a:t>9</a:t>
            </a:fld>
            <a:endParaRPr lang="en-US"/>
          </a:p>
        </p:txBody>
      </p:sp>
    </p:spTree>
    <p:extLst>
      <p:ext uri="{BB962C8B-B14F-4D97-AF65-F5344CB8AC3E}">
        <p14:creationId xmlns:p14="http://schemas.microsoft.com/office/powerpoint/2010/main" val="32586125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ARRAY 2 gives the information for every branching in the graph… In counting order the number of integers between elements in a class grows exponentially…in counting order the classes become mixed</a:t>
            </a:r>
          </a:p>
        </p:txBody>
      </p:sp>
      <p:sp>
        <p:nvSpPr>
          <p:cNvPr id="4" name="Slide Number Placeholder 3"/>
          <p:cNvSpPr>
            <a:spLocks noGrp="1"/>
          </p:cNvSpPr>
          <p:nvPr>
            <p:ph type="sldNum" sz="quarter" idx="5"/>
          </p:nvPr>
        </p:nvSpPr>
        <p:spPr/>
        <p:txBody>
          <a:bodyPr/>
          <a:lstStyle/>
          <a:p>
            <a:fld id="{68A1F287-FADB-4E85-BB2C-8B7AEE9DD08E}" type="slidenum">
              <a:rPr lang="en-US" smtClean="0"/>
              <a:t>10</a:t>
            </a:fld>
            <a:endParaRPr lang="en-US"/>
          </a:p>
        </p:txBody>
      </p:sp>
    </p:spTree>
    <p:extLst>
      <p:ext uri="{BB962C8B-B14F-4D97-AF65-F5344CB8AC3E}">
        <p14:creationId xmlns:p14="http://schemas.microsoft.com/office/powerpoint/2010/main" val="15020856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Collatz graph the number of edges between members of a class is fixed…each member is 4 edges apart</a:t>
            </a:r>
          </a:p>
        </p:txBody>
      </p:sp>
      <p:sp>
        <p:nvSpPr>
          <p:cNvPr id="4" name="Slide Number Placeholder 3"/>
          <p:cNvSpPr>
            <a:spLocks noGrp="1"/>
          </p:cNvSpPr>
          <p:nvPr>
            <p:ph type="sldNum" sz="quarter" idx="5"/>
          </p:nvPr>
        </p:nvSpPr>
        <p:spPr/>
        <p:txBody>
          <a:bodyPr/>
          <a:lstStyle/>
          <a:p>
            <a:fld id="{68A1F287-FADB-4E85-BB2C-8B7AEE9DD08E}" type="slidenum">
              <a:rPr lang="en-US" smtClean="0"/>
              <a:t>11</a:t>
            </a:fld>
            <a:endParaRPr lang="en-US"/>
          </a:p>
        </p:txBody>
      </p:sp>
    </p:spTree>
    <p:extLst>
      <p:ext uri="{BB962C8B-B14F-4D97-AF65-F5344CB8AC3E}">
        <p14:creationId xmlns:p14="http://schemas.microsoft.com/office/powerpoint/2010/main" val="3023345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the odd integers in counting order, ARRAY 2 shows that the number of divisions by 2 required by the original Collatz function is fully determinate.</a:t>
            </a:r>
          </a:p>
        </p:txBody>
      </p:sp>
      <p:sp>
        <p:nvSpPr>
          <p:cNvPr id="4" name="Slide Number Placeholder 3"/>
          <p:cNvSpPr>
            <a:spLocks noGrp="1"/>
          </p:cNvSpPr>
          <p:nvPr>
            <p:ph type="sldNum" sz="quarter" idx="5"/>
          </p:nvPr>
        </p:nvSpPr>
        <p:spPr/>
        <p:txBody>
          <a:bodyPr/>
          <a:lstStyle/>
          <a:p>
            <a:fld id="{68A1F287-FADB-4E85-BB2C-8B7AEE9DD08E}" type="slidenum">
              <a:rPr lang="en-US" smtClean="0"/>
              <a:t>12</a:t>
            </a:fld>
            <a:endParaRPr lang="en-US"/>
          </a:p>
        </p:txBody>
      </p:sp>
    </p:spTree>
    <p:extLst>
      <p:ext uri="{BB962C8B-B14F-4D97-AF65-F5344CB8AC3E}">
        <p14:creationId xmlns:p14="http://schemas.microsoft.com/office/powerpoint/2010/main" val="5267276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the integers in counting order, if we pair the prefix of the input integer with the prefix of the corresponding output of the Collatz function we see further structure.</a:t>
            </a:r>
          </a:p>
        </p:txBody>
      </p:sp>
      <p:sp>
        <p:nvSpPr>
          <p:cNvPr id="4" name="Slide Number Placeholder 3"/>
          <p:cNvSpPr>
            <a:spLocks noGrp="1"/>
          </p:cNvSpPr>
          <p:nvPr>
            <p:ph type="sldNum" sz="quarter" idx="5"/>
          </p:nvPr>
        </p:nvSpPr>
        <p:spPr/>
        <p:txBody>
          <a:bodyPr/>
          <a:lstStyle/>
          <a:p>
            <a:fld id="{68A1F287-FADB-4E85-BB2C-8B7AEE9DD08E}" type="slidenum">
              <a:rPr lang="en-US" smtClean="0"/>
              <a:t>13</a:t>
            </a:fld>
            <a:endParaRPr lang="en-US"/>
          </a:p>
        </p:txBody>
      </p:sp>
    </p:spTree>
    <p:extLst>
      <p:ext uri="{BB962C8B-B14F-4D97-AF65-F5344CB8AC3E}">
        <p14:creationId xmlns:p14="http://schemas.microsoft.com/office/powerpoint/2010/main" val="6712364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graph shows the structure of the set of pairs of prefix pairs</a:t>
            </a:r>
          </a:p>
        </p:txBody>
      </p:sp>
      <p:sp>
        <p:nvSpPr>
          <p:cNvPr id="4" name="Slide Number Placeholder 3"/>
          <p:cNvSpPr>
            <a:spLocks noGrp="1"/>
          </p:cNvSpPr>
          <p:nvPr>
            <p:ph type="sldNum" sz="quarter" idx="5"/>
          </p:nvPr>
        </p:nvSpPr>
        <p:spPr/>
        <p:txBody>
          <a:bodyPr/>
          <a:lstStyle/>
          <a:p>
            <a:fld id="{68A1F287-FADB-4E85-BB2C-8B7AEE9DD08E}" type="slidenum">
              <a:rPr lang="en-US" smtClean="0"/>
              <a:t>14</a:t>
            </a:fld>
            <a:endParaRPr lang="en-US"/>
          </a:p>
        </p:txBody>
      </p:sp>
    </p:spTree>
    <p:extLst>
      <p:ext uri="{BB962C8B-B14F-4D97-AF65-F5344CB8AC3E}">
        <p14:creationId xmlns:p14="http://schemas.microsoft.com/office/powerpoint/2010/main" val="4601593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closer look at the structure</a:t>
            </a:r>
          </a:p>
        </p:txBody>
      </p:sp>
      <p:sp>
        <p:nvSpPr>
          <p:cNvPr id="4" name="Slide Number Placeholder 3"/>
          <p:cNvSpPr>
            <a:spLocks noGrp="1"/>
          </p:cNvSpPr>
          <p:nvPr>
            <p:ph type="sldNum" sz="quarter" idx="5"/>
          </p:nvPr>
        </p:nvSpPr>
        <p:spPr/>
        <p:txBody>
          <a:bodyPr/>
          <a:lstStyle/>
          <a:p>
            <a:fld id="{68A1F287-FADB-4E85-BB2C-8B7AEE9DD08E}" type="slidenum">
              <a:rPr lang="en-US" smtClean="0"/>
              <a:t>15</a:t>
            </a:fld>
            <a:endParaRPr lang="en-US"/>
          </a:p>
        </p:txBody>
      </p:sp>
    </p:spTree>
    <p:extLst>
      <p:ext uri="{BB962C8B-B14F-4D97-AF65-F5344CB8AC3E}">
        <p14:creationId xmlns:p14="http://schemas.microsoft.com/office/powerpoint/2010/main" val="7208362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example of the concatenation of prefixes, ‘upward’ from 5 and ‘downward’ from 27…the concatenation of the prefixes in each path in the Collatz graph upward from 1 to a chosen odd integer produces a unique finite string of digits…that string is itself the prefix of a string with an infinite alternating tail.</a:t>
            </a:r>
          </a:p>
        </p:txBody>
      </p:sp>
      <p:sp>
        <p:nvSpPr>
          <p:cNvPr id="4" name="Slide Number Placeholder 3"/>
          <p:cNvSpPr>
            <a:spLocks noGrp="1"/>
          </p:cNvSpPr>
          <p:nvPr>
            <p:ph type="sldNum" sz="quarter" idx="5"/>
          </p:nvPr>
        </p:nvSpPr>
        <p:spPr/>
        <p:txBody>
          <a:bodyPr/>
          <a:lstStyle/>
          <a:p>
            <a:fld id="{68A1F287-FADB-4E85-BB2C-8B7AEE9DD08E}" type="slidenum">
              <a:rPr lang="en-US" smtClean="0"/>
              <a:t>16</a:t>
            </a:fld>
            <a:endParaRPr lang="en-US"/>
          </a:p>
        </p:txBody>
      </p:sp>
    </p:spTree>
    <p:extLst>
      <p:ext uri="{BB962C8B-B14F-4D97-AF65-F5344CB8AC3E}">
        <p14:creationId xmlns:p14="http://schemas.microsoft.com/office/powerpoint/2010/main" val="18652671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automata version of the ‘odds-only’ prefix class Collatz function…when viewed as a function on prefix equivalence classes the Collatz function becomes fully deterministic</a:t>
            </a:r>
          </a:p>
        </p:txBody>
      </p:sp>
      <p:sp>
        <p:nvSpPr>
          <p:cNvPr id="4" name="Slide Number Placeholder 3"/>
          <p:cNvSpPr>
            <a:spLocks noGrp="1"/>
          </p:cNvSpPr>
          <p:nvPr>
            <p:ph type="sldNum" sz="quarter" idx="5"/>
          </p:nvPr>
        </p:nvSpPr>
        <p:spPr/>
        <p:txBody>
          <a:bodyPr/>
          <a:lstStyle/>
          <a:p>
            <a:fld id="{68A1F287-FADB-4E85-BB2C-8B7AEE9DD08E}" type="slidenum">
              <a:rPr lang="en-US" smtClean="0"/>
              <a:t>17</a:t>
            </a:fld>
            <a:endParaRPr lang="en-US"/>
          </a:p>
        </p:txBody>
      </p:sp>
    </p:spTree>
    <p:extLst>
      <p:ext uri="{BB962C8B-B14F-4D97-AF65-F5344CB8AC3E}">
        <p14:creationId xmlns:p14="http://schemas.microsoft.com/office/powerpoint/2010/main" val="25123062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The path through vertices corresponding to </a:t>
            </a:r>
            <a:r>
              <a:rPr lang="en-US" sz="1200" dirty="0" err="1"/>
              <a:t>convergents</a:t>
            </a:r>
            <a:r>
              <a:rPr lang="en-US" sz="1200" dirty="0"/>
              <a:t> of the continued fraction representation of the Golden Mean</a:t>
            </a:r>
          </a:p>
          <a:p>
            <a:endParaRPr lang="en-US" dirty="0"/>
          </a:p>
        </p:txBody>
      </p:sp>
      <p:sp>
        <p:nvSpPr>
          <p:cNvPr id="4" name="Slide Number Placeholder 3"/>
          <p:cNvSpPr>
            <a:spLocks noGrp="1"/>
          </p:cNvSpPr>
          <p:nvPr>
            <p:ph type="sldNum" sz="quarter" idx="5"/>
          </p:nvPr>
        </p:nvSpPr>
        <p:spPr/>
        <p:txBody>
          <a:bodyPr/>
          <a:lstStyle/>
          <a:p>
            <a:fld id="{68A1F287-FADB-4E85-BB2C-8B7AEE9DD08E}" type="slidenum">
              <a:rPr lang="en-US" smtClean="0"/>
              <a:t>18</a:t>
            </a:fld>
            <a:endParaRPr lang="en-US"/>
          </a:p>
        </p:txBody>
      </p:sp>
    </p:spTree>
    <p:extLst>
      <p:ext uri="{BB962C8B-B14F-4D97-AF65-F5344CB8AC3E}">
        <p14:creationId xmlns:p14="http://schemas.microsoft.com/office/powerpoint/2010/main" val="25110762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8A1F287-FADB-4E85-BB2C-8B7AEE9DD08E}" type="slidenum">
              <a:rPr lang="en-US" smtClean="0"/>
              <a:t>19</a:t>
            </a:fld>
            <a:endParaRPr lang="en-US"/>
          </a:p>
        </p:txBody>
      </p:sp>
    </p:spTree>
    <p:extLst>
      <p:ext uri="{BB962C8B-B14F-4D97-AF65-F5344CB8AC3E}">
        <p14:creationId xmlns:p14="http://schemas.microsoft.com/office/powerpoint/2010/main" val="17848253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proof</a:t>
            </a:r>
          </a:p>
        </p:txBody>
      </p:sp>
      <p:sp>
        <p:nvSpPr>
          <p:cNvPr id="4" name="Slide Number Placeholder 3"/>
          <p:cNvSpPr>
            <a:spLocks noGrp="1"/>
          </p:cNvSpPr>
          <p:nvPr>
            <p:ph type="sldNum" sz="quarter" idx="5"/>
          </p:nvPr>
        </p:nvSpPr>
        <p:spPr/>
        <p:txBody>
          <a:bodyPr/>
          <a:lstStyle/>
          <a:p>
            <a:fld id="{68A1F287-FADB-4E85-BB2C-8B7AEE9DD08E}" type="slidenum">
              <a:rPr lang="en-US" smtClean="0"/>
              <a:t>20</a:t>
            </a:fld>
            <a:endParaRPr lang="en-US"/>
          </a:p>
        </p:txBody>
      </p:sp>
    </p:spTree>
    <p:extLst>
      <p:ext uri="{BB962C8B-B14F-4D97-AF65-F5344CB8AC3E}">
        <p14:creationId xmlns:p14="http://schemas.microsoft.com/office/powerpoint/2010/main" val="10818455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CE844-E5CB-16F0-8266-6C817ECB757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6AFE8E9-9082-A2FF-D25B-92EE64C4A06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3E5122C-22C1-DCE1-19A9-0772F0916722}"/>
              </a:ext>
            </a:extLst>
          </p:cNvPr>
          <p:cNvSpPr>
            <a:spLocks noGrp="1"/>
          </p:cNvSpPr>
          <p:nvPr>
            <p:ph type="dt" sz="half" idx="10"/>
          </p:nvPr>
        </p:nvSpPr>
        <p:spPr/>
        <p:txBody>
          <a:bodyPr/>
          <a:lstStyle/>
          <a:p>
            <a:fld id="{5928B34D-4BCC-4259-89B9-AD4E476EC439}" type="datetimeFigureOut">
              <a:rPr lang="en-US" smtClean="0"/>
              <a:t>12/8/2025</a:t>
            </a:fld>
            <a:endParaRPr lang="en-US"/>
          </a:p>
        </p:txBody>
      </p:sp>
      <p:sp>
        <p:nvSpPr>
          <p:cNvPr id="5" name="Footer Placeholder 4">
            <a:extLst>
              <a:ext uri="{FF2B5EF4-FFF2-40B4-BE49-F238E27FC236}">
                <a16:creationId xmlns:a16="http://schemas.microsoft.com/office/drawing/2014/main" id="{F2362C5B-1C9D-7D5C-540C-2920181487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301F57B-8D25-30F0-9F74-FD1842D546EC}"/>
              </a:ext>
            </a:extLst>
          </p:cNvPr>
          <p:cNvSpPr>
            <a:spLocks noGrp="1"/>
          </p:cNvSpPr>
          <p:nvPr>
            <p:ph type="sldNum" sz="quarter" idx="12"/>
          </p:nvPr>
        </p:nvSpPr>
        <p:spPr/>
        <p:txBody>
          <a:bodyPr/>
          <a:lstStyle/>
          <a:p>
            <a:fld id="{AE29BEF5-9C30-4384-8A63-4B932FCF2F97}" type="slidenum">
              <a:rPr lang="en-US" smtClean="0"/>
              <a:t>‹#›</a:t>
            </a:fld>
            <a:endParaRPr lang="en-US"/>
          </a:p>
        </p:txBody>
      </p:sp>
    </p:spTree>
    <p:extLst>
      <p:ext uri="{BB962C8B-B14F-4D97-AF65-F5344CB8AC3E}">
        <p14:creationId xmlns:p14="http://schemas.microsoft.com/office/powerpoint/2010/main" val="28440652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25B09-C585-EE76-AF97-BC365BA393C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F512C85-DC3D-2286-DD80-FDE24419A04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D21754-87C0-ECBA-19E9-39D79CA7EA23}"/>
              </a:ext>
            </a:extLst>
          </p:cNvPr>
          <p:cNvSpPr>
            <a:spLocks noGrp="1"/>
          </p:cNvSpPr>
          <p:nvPr>
            <p:ph type="dt" sz="half" idx="10"/>
          </p:nvPr>
        </p:nvSpPr>
        <p:spPr/>
        <p:txBody>
          <a:bodyPr/>
          <a:lstStyle/>
          <a:p>
            <a:fld id="{5928B34D-4BCC-4259-89B9-AD4E476EC439}" type="datetimeFigureOut">
              <a:rPr lang="en-US" smtClean="0"/>
              <a:t>12/8/2025</a:t>
            </a:fld>
            <a:endParaRPr lang="en-US"/>
          </a:p>
        </p:txBody>
      </p:sp>
      <p:sp>
        <p:nvSpPr>
          <p:cNvPr id="5" name="Footer Placeholder 4">
            <a:extLst>
              <a:ext uri="{FF2B5EF4-FFF2-40B4-BE49-F238E27FC236}">
                <a16:creationId xmlns:a16="http://schemas.microsoft.com/office/drawing/2014/main" id="{D96BB58B-E353-2232-6840-6E3ABA6513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3E8DBA-0310-5F0F-C01D-46AFFC3C874C}"/>
              </a:ext>
            </a:extLst>
          </p:cNvPr>
          <p:cNvSpPr>
            <a:spLocks noGrp="1"/>
          </p:cNvSpPr>
          <p:nvPr>
            <p:ph type="sldNum" sz="quarter" idx="12"/>
          </p:nvPr>
        </p:nvSpPr>
        <p:spPr/>
        <p:txBody>
          <a:bodyPr/>
          <a:lstStyle/>
          <a:p>
            <a:fld id="{AE29BEF5-9C30-4384-8A63-4B932FCF2F97}" type="slidenum">
              <a:rPr lang="en-US" smtClean="0"/>
              <a:t>‹#›</a:t>
            </a:fld>
            <a:endParaRPr lang="en-US"/>
          </a:p>
        </p:txBody>
      </p:sp>
    </p:spTree>
    <p:extLst>
      <p:ext uri="{BB962C8B-B14F-4D97-AF65-F5344CB8AC3E}">
        <p14:creationId xmlns:p14="http://schemas.microsoft.com/office/powerpoint/2010/main" val="26355787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07E73-454E-052A-CD4D-0791572CFBD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77FF3EF-A1D8-6902-4EDE-306FA229589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A4B32C5-FB21-6778-09B4-89D9D0EF67D5}"/>
              </a:ext>
            </a:extLst>
          </p:cNvPr>
          <p:cNvSpPr>
            <a:spLocks noGrp="1"/>
          </p:cNvSpPr>
          <p:nvPr>
            <p:ph type="dt" sz="half" idx="10"/>
          </p:nvPr>
        </p:nvSpPr>
        <p:spPr/>
        <p:txBody>
          <a:bodyPr/>
          <a:lstStyle/>
          <a:p>
            <a:fld id="{5928B34D-4BCC-4259-89B9-AD4E476EC439}" type="datetimeFigureOut">
              <a:rPr lang="en-US" smtClean="0"/>
              <a:t>12/8/2025</a:t>
            </a:fld>
            <a:endParaRPr lang="en-US"/>
          </a:p>
        </p:txBody>
      </p:sp>
      <p:sp>
        <p:nvSpPr>
          <p:cNvPr id="5" name="Footer Placeholder 4">
            <a:extLst>
              <a:ext uri="{FF2B5EF4-FFF2-40B4-BE49-F238E27FC236}">
                <a16:creationId xmlns:a16="http://schemas.microsoft.com/office/drawing/2014/main" id="{C1D70723-0026-6B69-D958-0AC9637EA8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AEF94C-43B7-A91B-5054-B53CE27E41FE}"/>
              </a:ext>
            </a:extLst>
          </p:cNvPr>
          <p:cNvSpPr>
            <a:spLocks noGrp="1"/>
          </p:cNvSpPr>
          <p:nvPr>
            <p:ph type="sldNum" sz="quarter" idx="12"/>
          </p:nvPr>
        </p:nvSpPr>
        <p:spPr/>
        <p:txBody>
          <a:bodyPr/>
          <a:lstStyle/>
          <a:p>
            <a:fld id="{AE29BEF5-9C30-4384-8A63-4B932FCF2F97}" type="slidenum">
              <a:rPr lang="en-US" smtClean="0"/>
              <a:t>‹#›</a:t>
            </a:fld>
            <a:endParaRPr lang="en-US"/>
          </a:p>
        </p:txBody>
      </p:sp>
    </p:spTree>
    <p:extLst>
      <p:ext uri="{BB962C8B-B14F-4D97-AF65-F5344CB8AC3E}">
        <p14:creationId xmlns:p14="http://schemas.microsoft.com/office/powerpoint/2010/main" val="13393190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A6DD8-0CBD-AC9D-F9A6-6EC321D270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88F85B7-C982-16B6-1BE4-5039588BF9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D2D8374-F4B5-278D-CB06-A0434A883BC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51E42BB-567A-B836-7178-3750FAF20F68}"/>
              </a:ext>
            </a:extLst>
          </p:cNvPr>
          <p:cNvSpPr>
            <a:spLocks noGrp="1"/>
          </p:cNvSpPr>
          <p:nvPr>
            <p:ph type="dt" sz="half" idx="10"/>
          </p:nvPr>
        </p:nvSpPr>
        <p:spPr/>
        <p:txBody>
          <a:bodyPr/>
          <a:lstStyle/>
          <a:p>
            <a:fld id="{5928B34D-4BCC-4259-89B9-AD4E476EC439}" type="datetimeFigureOut">
              <a:rPr lang="en-US" smtClean="0"/>
              <a:t>12/8/2025</a:t>
            </a:fld>
            <a:endParaRPr lang="en-US"/>
          </a:p>
        </p:txBody>
      </p:sp>
      <p:sp>
        <p:nvSpPr>
          <p:cNvPr id="6" name="Footer Placeholder 5">
            <a:extLst>
              <a:ext uri="{FF2B5EF4-FFF2-40B4-BE49-F238E27FC236}">
                <a16:creationId xmlns:a16="http://schemas.microsoft.com/office/drawing/2014/main" id="{BF73FFB6-5250-70AB-837D-6C4FCB403BC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035813F-0228-E7BB-E72F-E253C724720D}"/>
              </a:ext>
            </a:extLst>
          </p:cNvPr>
          <p:cNvSpPr>
            <a:spLocks noGrp="1"/>
          </p:cNvSpPr>
          <p:nvPr>
            <p:ph type="sldNum" sz="quarter" idx="12"/>
          </p:nvPr>
        </p:nvSpPr>
        <p:spPr/>
        <p:txBody>
          <a:bodyPr/>
          <a:lstStyle/>
          <a:p>
            <a:fld id="{AE29BEF5-9C30-4384-8A63-4B932FCF2F97}" type="slidenum">
              <a:rPr lang="en-US" smtClean="0"/>
              <a:t>‹#›</a:t>
            </a:fld>
            <a:endParaRPr lang="en-US"/>
          </a:p>
        </p:txBody>
      </p:sp>
    </p:spTree>
    <p:extLst>
      <p:ext uri="{BB962C8B-B14F-4D97-AF65-F5344CB8AC3E}">
        <p14:creationId xmlns:p14="http://schemas.microsoft.com/office/powerpoint/2010/main" val="27218450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6F2E0-D73D-03CF-107B-0475B7D4163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C21191C-A4EF-C01C-8986-8D83316F59F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ADAF836-3260-840F-A424-0C0899A51EC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4DDFB77-AF69-1075-55B6-036F13C3E12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118C8EC-B2D2-1D17-81F3-3F388992E27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C1B938D-8855-A064-CAC0-826D803EF640}"/>
              </a:ext>
            </a:extLst>
          </p:cNvPr>
          <p:cNvSpPr>
            <a:spLocks noGrp="1"/>
          </p:cNvSpPr>
          <p:nvPr>
            <p:ph type="dt" sz="half" idx="10"/>
          </p:nvPr>
        </p:nvSpPr>
        <p:spPr/>
        <p:txBody>
          <a:bodyPr/>
          <a:lstStyle/>
          <a:p>
            <a:fld id="{5928B34D-4BCC-4259-89B9-AD4E476EC439}" type="datetimeFigureOut">
              <a:rPr lang="en-US" smtClean="0"/>
              <a:t>12/8/2025</a:t>
            </a:fld>
            <a:endParaRPr lang="en-US"/>
          </a:p>
        </p:txBody>
      </p:sp>
      <p:sp>
        <p:nvSpPr>
          <p:cNvPr id="8" name="Footer Placeholder 7">
            <a:extLst>
              <a:ext uri="{FF2B5EF4-FFF2-40B4-BE49-F238E27FC236}">
                <a16:creationId xmlns:a16="http://schemas.microsoft.com/office/drawing/2014/main" id="{4D17475D-DBDC-95FF-D516-B981B24313C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54D623D-89B7-68B6-56BA-8A46671C9584}"/>
              </a:ext>
            </a:extLst>
          </p:cNvPr>
          <p:cNvSpPr>
            <a:spLocks noGrp="1"/>
          </p:cNvSpPr>
          <p:nvPr>
            <p:ph type="sldNum" sz="quarter" idx="12"/>
          </p:nvPr>
        </p:nvSpPr>
        <p:spPr/>
        <p:txBody>
          <a:bodyPr/>
          <a:lstStyle/>
          <a:p>
            <a:fld id="{AE29BEF5-9C30-4384-8A63-4B932FCF2F97}" type="slidenum">
              <a:rPr lang="en-US" smtClean="0"/>
              <a:t>‹#›</a:t>
            </a:fld>
            <a:endParaRPr lang="en-US"/>
          </a:p>
        </p:txBody>
      </p:sp>
    </p:spTree>
    <p:extLst>
      <p:ext uri="{BB962C8B-B14F-4D97-AF65-F5344CB8AC3E}">
        <p14:creationId xmlns:p14="http://schemas.microsoft.com/office/powerpoint/2010/main" val="20290499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EFAE0-F67C-37F8-336A-E0D10B0AAF7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8854259-86E7-809F-28F9-262AFD28364A}"/>
              </a:ext>
            </a:extLst>
          </p:cNvPr>
          <p:cNvSpPr>
            <a:spLocks noGrp="1"/>
          </p:cNvSpPr>
          <p:nvPr>
            <p:ph type="dt" sz="half" idx="10"/>
          </p:nvPr>
        </p:nvSpPr>
        <p:spPr/>
        <p:txBody>
          <a:bodyPr/>
          <a:lstStyle/>
          <a:p>
            <a:fld id="{5928B34D-4BCC-4259-89B9-AD4E476EC439}" type="datetimeFigureOut">
              <a:rPr lang="en-US" smtClean="0"/>
              <a:t>12/8/2025</a:t>
            </a:fld>
            <a:endParaRPr lang="en-US"/>
          </a:p>
        </p:txBody>
      </p:sp>
      <p:sp>
        <p:nvSpPr>
          <p:cNvPr id="4" name="Footer Placeholder 3">
            <a:extLst>
              <a:ext uri="{FF2B5EF4-FFF2-40B4-BE49-F238E27FC236}">
                <a16:creationId xmlns:a16="http://schemas.microsoft.com/office/drawing/2014/main" id="{B6E507D6-4842-B6AF-1CEC-7E20D511CF7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EFB39AC-FAA2-5A7C-F204-2025BE633ACA}"/>
              </a:ext>
            </a:extLst>
          </p:cNvPr>
          <p:cNvSpPr>
            <a:spLocks noGrp="1"/>
          </p:cNvSpPr>
          <p:nvPr>
            <p:ph type="sldNum" sz="quarter" idx="12"/>
          </p:nvPr>
        </p:nvSpPr>
        <p:spPr/>
        <p:txBody>
          <a:bodyPr/>
          <a:lstStyle/>
          <a:p>
            <a:fld id="{AE29BEF5-9C30-4384-8A63-4B932FCF2F97}" type="slidenum">
              <a:rPr lang="en-US" smtClean="0"/>
              <a:t>‹#›</a:t>
            </a:fld>
            <a:endParaRPr lang="en-US"/>
          </a:p>
        </p:txBody>
      </p:sp>
    </p:spTree>
    <p:extLst>
      <p:ext uri="{BB962C8B-B14F-4D97-AF65-F5344CB8AC3E}">
        <p14:creationId xmlns:p14="http://schemas.microsoft.com/office/powerpoint/2010/main" val="4653263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7656CE-5950-BCB4-DE26-0665B85CDCA6}"/>
              </a:ext>
            </a:extLst>
          </p:cNvPr>
          <p:cNvSpPr>
            <a:spLocks noGrp="1"/>
          </p:cNvSpPr>
          <p:nvPr>
            <p:ph type="dt" sz="half" idx="10"/>
          </p:nvPr>
        </p:nvSpPr>
        <p:spPr/>
        <p:txBody>
          <a:bodyPr/>
          <a:lstStyle/>
          <a:p>
            <a:fld id="{5928B34D-4BCC-4259-89B9-AD4E476EC439}" type="datetimeFigureOut">
              <a:rPr lang="en-US" smtClean="0"/>
              <a:t>12/8/2025</a:t>
            </a:fld>
            <a:endParaRPr lang="en-US"/>
          </a:p>
        </p:txBody>
      </p:sp>
      <p:sp>
        <p:nvSpPr>
          <p:cNvPr id="3" name="Footer Placeholder 2">
            <a:extLst>
              <a:ext uri="{FF2B5EF4-FFF2-40B4-BE49-F238E27FC236}">
                <a16:creationId xmlns:a16="http://schemas.microsoft.com/office/drawing/2014/main" id="{23046F7F-2A3B-A755-0199-BACC2627599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5FA5B2B-2F15-C1AE-9A0B-22B0792F3C88}"/>
              </a:ext>
            </a:extLst>
          </p:cNvPr>
          <p:cNvSpPr>
            <a:spLocks noGrp="1"/>
          </p:cNvSpPr>
          <p:nvPr>
            <p:ph type="sldNum" sz="quarter" idx="12"/>
          </p:nvPr>
        </p:nvSpPr>
        <p:spPr/>
        <p:txBody>
          <a:bodyPr/>
          <a:lstStyle/>
          <a:p>
            <a:fld id="{AE29BEF5-9C30-4384-8A63-4B932FCF2F97}" type="slidenum">
              <a:rPr lang="en-US" smtClean="0"/>
              <a:t>‹#›</a:t>
            </a:fld>
            <a:endParaRPr lang="en-US"/>
          </a:p>
        </p:txBody>
      </p:sp>
    </p:spTree>
    <p:extLst>
      <p:ext uri="{BB962C8B-B14F-4D97-AF65-F5344CB8AC3E}">
        <p14:creationId xmlns:p14="http://schemas.microsoft.com/office/powerpoint/2010/main" val="1482346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6850D-4014-4265-CBDE-7594E227077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8B3A0A9-BE6C-5FAC-F1B3-D8BF67E5530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FCC1BA2-4C52-2794-FDA6-9245498A22F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54E8F2-C42E-829D-561E-2AFB616B16D4}"/>
              </a:ext>
            </a:extLst>
          </p:cNvPr>
          <p:cNvSpPr>
            <a:spLocks noGrp="1"/>
          </p:cNvSpPr>
          <p:nvPr>
            <p:ph type="dt" sz="half" idx="10"/>
          </p:nvPr>
        </p:nvSpPr>
        <p:spPr/>
        <p:txBody>
          <a:bodyPr/>
          <a:lstStyle/>
          <a:p>
            <a:fld id="{5928B34D-4BCC-4259-89B9-AD4E476EC439}" type="datetimeFigureOut">
              <a:rPr lang="en-US" smtClean="0"/>
              <a:t>12/8/2025</a:t>
            </a:fld>
            <a:endParaRPr lang="en-US"/>
          </a:p>
        </p:txBody>
      </p:sp>
      <p:sp>
        <p:nvSpPr>
          <p:cNvPr id="6" name="Footer Placeholder 5">
            <a:extLst>
              <a:ext uri="{FF2B5EF4-FFF2-40B4-BE49-F238E27FC236}">
                <a16:creationId xmlns:a16="http://schemas.microsoft.com/office/drawing/2014/main" id="{0E62C9DF-4D59-181D-05DB-0B84C8292BC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A37B60-F7F6-0939-4BE8-75FA9ED1D362}"/>
              </a:ext>
            </a:extLst>
          </p:cNvPr>
          <p:cNvSpPr>
            <a:spLocks noGrp="1"/>
          </p:cNvSpPr>
          <p:nvPr>
            <p:ph type="sldNum" sz="quarter" idx="12"/>
          </p:nvPr>
        </p:nvSpPr>
        <p:spPr/>
        <p:txBody>
          <a:bodyPr/>
          <a:lstStyle/>
          <a:p>
            <a:fld id="{AE29BEF5-9C30-4384-8A63-4B932FCF2F97}" type="slidenum">
              <a:rPr lang="en-US" smtClean="0"/>
              <a:t>‹#›</a:t>
            </a:fld>
            <a:endParaRPr lang="en-US"/>
          </a:p>
        </p:txBody>
      </p:sp>
    </p:spTree>
    <p:extLst>
      <p:ext uri="{BB962C8B-B14F-4D97-AF65-F5344CB8AC3E}">
        <p14:creationId xmlns:p14="http://schemas.microsoft.com/office/powerpoint/2010/main" val="13970491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2CCAD-FC22-EF78-46ED-3D431DDB17F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1E02B51-2F0C-8DAE-DB19-93C9E7726C9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185475E-74C8-E5EE-0414-2742C160F5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4957A94-8976-83A8-D111-08301D8F7083}"/>
              </a:ext>
            </a:extLst>
          </p:cNvPr>
          <p:cNvSpPr>
            <a:spLocks noGrp="1"/>
          </p:cNvSpPr>
          <p:nvPr>
            <p:ph type="dt" sz="half" idx="10"/>
          </p:nvPr>
        </p:nvSpPr>
        <p:spPr/>
        <p:txBody>
          <a:bodyPr/>
          <a:lstStyle/>
          <a:p>
            <a:fld id="{5928B34D-4BCC-4259-89B9-AD4E476EC439}" type="datetimeFigureOut">
              <a:rPr lang="en-US" smtClean="0"/>
              <a:t>12/8/2025</a:t>
            </a:fld>
            <a:endParaRPr lang="en-US"/>
          </a:p>
        </p:txBody>
      </p:sp>
      <p:sp>
        <p:nvSpPr>
          <p:cNvPr id="6" name="Footer Placeholder 5">
            <a:extLst>
              <a:ext uri="{FF2B5EF4-FFF2-40B4-BE49-F238E27FC236}">
                <a16:creationId xmlns:a16="http://schemas.microsoft.com/office/drawing/2014/main" id="{E63C3450-41F2-8AA6-107A-265499ABF1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DBFCB41-6DB2-08F5-41EF-60240EC5E9FB}"/>
              </a:ext>
            </a:extLst>
          </p:cNvPr>
          <p:cNvSpPr>
            <a:spLocks noGrp="1"/>
          </p:cNvSpPr>
          <p:nvPr>
            <p:ph type="sldNum" sz="quarter" idx="12"/>
          </p:nvPr>
        </p:nvSpPr>
        <p:spPr/>
        <p:txBody>
          <a:bodyPr/>
          <a:lstStyle/>
          <a:p>
            <a:fld id="{AE29BEF5-9C30-4384-8A63-4B932FCF2F97}" type="slidenum">
              <a:rPr lang="en-US" smtClean="0"/>
              <a:t>‹#›</a:t>
            </a:fld>
            <a:endParaRPr lang="en-US"/>
          </a:p>
        </p:txBody>
      </p:sp>
    </p:spTree>
    <p:extLst>
      <p:ext uri="{BB962C8B-B14F-4D97-AF65-F5344CB8AC3E}">
        <p14:creationId xmlns:p14="http://schemas.microsoft.com/office/powerpoint/2010/main" val="41283529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A57D8-556A-7EB5-8A78-BE6AA7267F4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DB12309-6C86-4BB2-38E0-2EBE0B4D975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5E7D8F-1393-8A5B-FAA9-560D209FF0D9}"/>
              </a:ext>
            </a:extLst>
          </p:cNvPr>
          <p:cNvSpPr>
            <a:spLocks noGrp="1"/>
          </p:cNvSpPr>
          <p:nvPr>
            <p:ph type="dt" sz="half" idx="10"/>
          </p:nvPr>
        </p:nvSpPr>
        <p:spPr/>
        <p:txBody>
          <a:bodyPr/>
          <a:lstStyle/>
          <a:p>
            <a:fld id="{5928B34D-4BCC-4259-89B9-AD4E476EC439}" type="datetimeFigureOut">
              <a:rPr lang="en-US" smtClean="0"/>
              <a:t>12/8/2025</a:t>
            </a:fld>
            <a:endParaRPr lang="en-US"/>
          </a:p>
        </p:txBody>
      </p:sp>
      <p:sp>
        <p:nvSpPr>
          <p:cNvPr id="5" name="Footer Placeholder 4">
            <a:extLst>
              <a:ext uri="{FF2B5EF4-FFF2-40B4-BE49-F238E27FC236}">
                <a16:creationId xmlns:a16="http://schemas.microsoft.com/office/drawing/2014/main" id="{AC3FEC35-DADC-EF1D-C228-4BAD817C0D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CA270A-5C8E-02E0-31E4-55B96E9F7AD8}"/>
              </a:ext>
            </a:extLst>
          </p:cNvPr>
          <p:cNvSpPr>
            <a:spLocks noGrp="1"/>
          </p:cNvSpPr>
          <p:nvPr>
            <p:ph type="sldNum" sz="quarter" idx="12"/>
          </p:nvPr>
        </p:nvSpPr>
        <p:spPr/>
        <p:txBody>
          <a:bodyPr/>
          <a:lstStyle/>
          <a:p>
            <a:fld id="{AE29BEF5-9C30-4384-8A63-4B932FCF2F97}" type="slidenum">
              <a:rPr lang="en-US" smtClean="0"/>
              <a:t>‹#›</a:t>
            </a:fld>
            <a:endParaRPr lang="en-US"/>
          </a:p>
        </p:txBody>
      </p:sp>
    </p:spTree>
    <p:extLst>
      <p:ext uri="{BB962C8B-B14F-4D97-AF65-F5344CB8AC3E}">
        <p14:creationId xmlns:p14="http://schemas.microsoft.com/office/powerpoint/2010/main" val="24143987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91D08D6-72FA-E208-19C4-ED6EF257D34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563F673-E883-1675-81AC-0EE6FB2A21E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6A5539-4DAC-4BF4-C9D6-643B087ADA81}"/>
              </a:ext>
            </a:extLst>
          </p:cNvPr>
          <p:cNvSpPr>
            <a:spLocks noGrp="1"/>
          </p:cNvSpPr>
          <p:nvPr>
            <p:ph type="dt" sz="half" idx="10"/>
          </p:nvPr>
        </p:nvSpPr>
        <p:spPr/>
        <p:txBody>
          <a:bodyPr/>
          <a:lstStyle/>
          <a:p>
            <a:fld id="{5928B34D-4BCC-4259-89B9-AD4E476EC439}" type="datetimeFigureOut">
              <a:rPr lang="en-US" smtClean="0"/>
              <a:t>12/8/2025</a:t>
            </a:fld>
            <a:endParaRPr lang="en-US"/>
          </a:p>
        </p:txBody>
      </p:sp>
      <p:sp>
        <p:nvSpPr>
          <p:cNvPr id="5" name="Footer Placeholder 4">
            <a:extLst>
              <a:ext uri="{FF2B5EF4-FFF2-40B4-BE49-F238E27FC236}">
                <a16:creationId xmlns:a16="http://schemas.microsoft.com/office/drawing/2014/main" id="{5E16B647-A7AA-F782-57B4-B94E897D47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B40D77-1B26-06B8-8D34-7682D4E65949}"/>
              </a:ext>
            </a:extLst>
          </p:cNvPr>
          <p:cNvSpPr>
            <a:spLocks noGrp="1"/>
          </p:cNvSpPr>
          <p:nvPr>
            <p:ph type="sldNum" sz="quarter" idx="12"/>
          </p:nvPr>
        </p:nvSpPr>
        <p:spPr/>
        <p:txBody>
          <a:bodyPr/>
          <a:lstStyle/>
          <a:p>
            <a:fld id="{AE29BEF5-9C30-4384-8A63-4B932FCF2F97}" type="slidenum">
              <a:rPr lang="en-US" smtClean="0"/>
              <a:t>‹#›</a:t>
            </a:fld>
            <a:endParaRPr lang="en-US"/>
          </a:p>
        </p:txBody>
      </p:sp>
    </p:spTree>
    <p:extLst>
      <p:ext uri="{BB962C8B-B14F-4D97-AF65-F5344CB8AC3E}">
        <p14:creationId xmlns:p14="http://schemas.microsoft.com/office/powerpoint/2010/main" val="38144518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5CB6DAE-C35A-4543-4CEB-832FD714399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656C8A9-1A29-F799-A153-373BADBC5E2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9F4584-5BE5-22CC-ED8A-CE1248DDB6A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928B34D-4BCC-4259-89B9-AD4E476EC439}" type="datetimeFigureOut">
              <a:rPr lang="en-US" smtClean="0"/>
              <a:t>12/8/2025</a:t>
            </a:fld>
            <a:endParaRPr lang="en-US"/>
          </a:p>
        </p:txBody>
      </p:sp>
      <p:sp>
        <p:nvSpPr>
          <p:cNvPr id="5" name="Footer Placeholder 4">
            <a:extLst>
              <a:ext uri="{FF2B5EF4-FFF2-40B4-BE49-F238E27FC236}">
                <a16:creationId xmlns:a16="http://schemas.microsoft.com/office/drawing/2014/main" id="{0718E868-F323-B829-5768-642FB8FE9ED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017FB20-B7F0-FB02-B7E8-0513810EAA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E29BEF5-9C30-4384-8A63-4B932FCF2F97}" type="slidenum">
              <a:rPr lang="en-US" smtClean="0"/>
              <a:t>‹#›</a:t>
            </a:fld>
            <a:endParaRPr lang="en-US"/>
          </a:p>
        </p:txBody>
      </p:sp>
    </p:spTree>
    <p:extLst>
      <p:ext uri="{BB962C8B-B14F-4D97-AF65-F5344CB8AC3E}">
        <p14:creationId xmlns:p14="http://schemas.microsoft.com/office/powerpoint/2010/main" val="14024899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1.xml"/><Relationship Id="rId7" Type="http://schemas.openxmlformats.org/officeDocument/2006/relationships/customXml" Target="../ink/ink2.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1.png"/><Relationship Id="rId5" Type="http://schemas.openxmlformats.org/officeDocument/2006/relationships/customXml" Target="../ink/ink1.xml"/><Relationship Id="rId4" Type="http://schemas.openxmlformats.org/officeDocument/2006/relationships/notesSlide" Target="../notesSlides/notesSlide1.xml"/><Relationship Id="rId9"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7.xml"/><Relationship Id="rId7" Type="http://schemas.openxmlformats.org/officeDocument/2006/relationships/image" Target="../media/image5.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2.png"/><Relationship Id="rId5" Type="http://schemas.openxmlformats.org/officeDocument/2006/relationships/image" Target="../media/image7.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7.xml"/><Relationship Id="rId7" Type="http://schemas.openxmlformats.org/officeDocument/2006/relationships/image" Target="../media/image9.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1.jpg"/><Relationship Id="rId5" Type="http://schemas.openxmlformats.org/officeDocument/2006/relationships/image" Target="../media/image8.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2.png"/><Relationship Id="rId5" Type="http://schemas.openxmlformats.org/officeDocument/2006/relationships/image" Target="../media/image10.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7.xml"/><Relationship Id="rId7" Type="http://schemas.openxmlformats.org/officeDocument/2006/relationships/image" Target="../media/image12.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jpg"/><Relationship Id="rId5" Type="http://schemas.openxmlformats.org/officeDocument/2006/relationships/image" Target="../media/image11.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7.xml"/><Relationship Id="rId7" Type="http://schemas.openxmlformats.org/officeDocument/2006/relationships/image" Target="../media/image15.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2.png"/><Relationship Id="rId5" Type="http://schemas.openxmlformats.org/officeDocument/2006/relationships/image" Target="../media/image16.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2.pn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2.png"/><Relationship Id="rId5" Type="http://schemas.openxmlformats.org/officeDocument/2006/relationships/image" Target="../media/image19.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2.png"/><Relationship Id="rId5" Type="http://schemas.openxmlformats.org/officeDocument/2006/relationships/image" Target="../media/image20.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2.png"/><Relationship Id="rId5" Type="http://schemas.openxmlformats.org/officeDocument/2006/relationships/image" Target="../media/image21.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2.png"/><Relationship Id="rId5" Type="http://schemas.openxmlformats.org/officeDocument/2006/relationships/image" Target="../media/image22.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2.png"/><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2.png"/><Relationship Id="rId5" Type="http://schemas.openxmlformats.org/officeDocument/2006/relationships/image" Target="../media/image25.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8" Type="http://schemas.openxmlformats.org/officeDocument/2006/relationships/customXml" Target="../ink/ink3.xml"/><Relationship Id="rId3" Type="http://schemas.openxmlformats.org/officeDocument/2006/relationships/slideLayout" Target="../slideLayouts/slideLayout7.xml"/><Relationship Id="rId7" Type="http://schemas.openxmlformats.org/officeDocument/2006/relationships/image" Target="../media/image28.png"/><Relationship Id="rId12" Type="http://schemas.openxmlformats.org/officeDocument/2006/relationships/image" Target="../media/image2.png"/><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26.png"/><Relationship Id="rId11" Type="http://schemas.openxmlformats.org/officeDocument/2006/relationships/image" Target="../media/image31.png"/><Relationship Id="rId5" Type="http://schemas.openxmlformats.org/officeDocument/2006/relationships/image" Target="../media/image27.png"/><Relationship Id="rId10" Type="http://schemas.openxmlformats.org/officeDocument/2006/relationships/customXml" Target="../ink/ink4.xml"/><Relationship Id="rId4" Type="http://schemas.openxmlformats.org/officeDocument/2006/relationships/notesSlide" Target="../notesSlides/notesSlide18.xml"/><Relationship Id="rId9" Type="http://schemas.openxmlformats.org/officeDocument/2006/relationships/image" Target="../media/image30.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2.png"/><Relationship Id="rId5" Type="http://schemas.openxmlformats.org/officeDocument/2006/relationships/image" Target="../media/image29.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2.png"/><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1.m4a"/><Relationship Id="rId1" Type="http://schemas.microsoft.com/office/2007/relationships/media" Target="../media/media21.m4a"/><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5">
            <p14:nvContentPartPr>
              <p14:cNvPr id="12" name="Ink 11">
                <a:extLst>
                  <a:ext uri="{FF2B5EF4-FFF2-40B4-BE49-F238E27FC236}">
                    <a16:creationId xmlns:a16="http://schemas.microsoft.com/office/drawing/2014/main" id="{C541D87E-BD28-2148-8845-24370B6A935D}"/>
                  </a:ext>
                </a:extLst>
              </p14:cNvPr>
              <p14:cNvContentPartPr/>
              <p14:nvPr/>
            </p14:nvContentPartPr>
            <p14:xfrm>
              <a:off x="12788561" y="3097883"/>
              <a:ext cx="360" cy="360"/>
            </p14:xfrm>
          </p:contentPart>
        </mc:Choice>
        <mc:Fallback xmlns="">
          <p:pic>
            <p:nvPicPr>
              <p:cNvPr id="12" name="Ink 11">
                <a:extLst>
                  <a:ext uri="{FF2B5EF4-FFF2-40B4-BE49-F238E27FC236}">
                    <a16:creationId xmlns:a16="http://schemas.microsoft.com/office/drawing/2014/main" id="{C541D87E-BD28-2148-8845-24370B6A935D}"/>
                  </a:ext>
                </a:extLst>
              </p:cNvPr>
              <p:cNvPicPr/>
              <p:nvPr/>
            </p:nvPicPr>
            <p:blipFill>
              <a:blip r:embed="rId6"/>
              <a:stretch>
                <a:fillRect/>
              </a:stretch>
            </p:blipFill>
            <p:spPr>
              <a:xfrm>
                <a:off x="12782441" y="309176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3" name="Ink 12">
                <a:extLst>
                  <a:ext uri="{FF2B5EF4-FFF2-40B4-BE49-F238E27FC236}">
                    <a16:creationId xmlns:a16="http://schemas.microsoft.com/office/drawing/2014/main" id="{E7E7A00B-8658-7B27-F33F-4E692EEBF39B}"/>
                  </a:ext>
                </a:extLst>
              </p14:cNvPr>
              <p14:cNvContentPartPr/>
              <p14:nvPr/>
            </p14:nvContentPartPr>
            <p14:xfrm>
              <a:off x="11677241" y="3264923"/>
              <a:ext cx="360" cy="360"/>
            </p14:xfrm>
          </p:contentPart>
        </mc:Choice>
        <mc:Fallback xmlns="">
          <p:pic>
            <p:nvPicPr>
              <p:cNvPr id="13" name="Ink 12">
                <a:extLst>
                  <a:ext uri="{FF2B5EF4-FFF2-40B4-BE49-F238E27FC236}">
                    <a16:creationId xmlns:a16="http://schemas.microsoft.com/office/drawing/2014/main" id="{E7E7A00B-8658-7B27-F33F-4E692EEBF39B}"/>
                  </a:ext>
                </a:extLst>
              </p:cNvPr>
              <p:cNvPicPr/>
              <p:nvPr/>
            </p:nvPicPr>
            <p:blipFill>
              <a:blip r:embed="rId6"/>
              <a:stretch>
                <a:fillRect/>
              </a:stretch>
            </p:blipFill>
            <p:spPr>
              <a:xfrm>
                <a:off x="11671121" y="3258803"/>
                <a:ext cx="12600" cy="12600"/>
              </a:xfrm>
              <a:prstGeom prst="rect">
                <a:avLst/>
              </a:prstGeom>
            </p:spPr>
          </p:pic>
        </mc:Fallback>
      </mc:AlternateContent>
      <p:pic>
        <p:nvPicPr>
          <p:cNvPr id="4" name="Picture 3" descr="A close-up of a graph&#10;&#10;AI-generated content may be incorrect.">
            <a:extLst>
              <a:ext uri="{FF2B5EF4-FFF2-40B4-BE49-F238E27FC236}">
                <a16:creationId xmlns:a16="http://schemas.microsoft.com/office/drawing/2014/main" id="{BD12724D-AE35-8703-0CFA-3523EA8DA3F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323165"/>
            <a:ext cx="12192000" cy="6192578"/>
          </a:xfrm>
          <a:prstGeom prst="rect">
            <a:avLst/>
          </a:prstGeom>
        </p:spPr>
      </p:pic>
      <p:sp>
        <p:nvSpPr>
          <p:cNvPr id="7" name="Title 1">
            <a:extLst>
              <a:ext uri="{FF2B5EF4-FFF2-40B4-BE49-F238E27FC236}">
                <a16:creationId xmlns:a16="http://schemas.microsoft.com/office/drawing/2014/main" id="{6F183D75-FF5B-DD5A-8C7A-75F13107133F}"/>
              </a:ext>
            </a:extLst>
          </p:cNvPr>
          <p:cNvSpPr txBox="1">
            <a:spLocks/>
          </p:cNvSpPr>
          <p:nvPr/>
        </p:nvSpPr>
        <p:spPr>
          <a:xfrm>
            <a:off x="6274737" y="524246"/>
            <a:ext cx="5917263" cy="921782"/>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dirty="0"/>
              <a:t>Collatz Decoded</a:t>
            </a:r>
          </a:p>
        </p:txBody>
      </p:sp>
      <p:sp>
        <p:nvSpPr>
          <p:cNvPr id="2" name="TextBox 1">
            <a:extLst>
              <a:ext uri="{FF2B5EF4-FFF2-40B4-BE49-F238E27FC236}">
                <a16:creationId xmlns:a16="http://schemas.microsoft.com/office/drawing/2014/main" id="{74797E64-6E85-E957-313E-A03732F96168}"/>
              </a:ext>
            </a:extLst>
          </p:cNvPr>
          <p:cNvSpPr txBox="1"/>
          <p:nvPr/>
        </p:nvSpPr>
        <p:spPr>
          <a:xfrm>
            <a:off x="986261" y="5869412"/>
            <a:ext cx="7288342" cy="646331"/>
          </a:xfrm>
          <a:prstGeom prst="rect">
            <a:avLst/>
          </a:prstGeom>
          <a:noFill/>
        </p:spPr>
        <p:txBody>
          <a:bodyPr wrap="none" rtlCol="0">
            <a:spAutoFit/>
          </a:bodyPr>
          <a:lstStyle/>
          <a:p>
            <a:r>
              <a:rPr lang="en-US" dirty="0"/>
              <a:t>The source Excel sheet is available at</a:t>
            </a:r>
          </a:p>
          <a:p>
            <a:r>
              <a:rPr lang="en-US" dirty="0"/>
              <a:t>https://21stcenturyparadox.com/2025/12/06/collatz-decoded-7-12-25/</a:t>
            </a:r>
          </a:p>
        </p:txBody>
      </p:sp>
      <p:sp>
        <p:nvSpPr>
          <p:cNvPr id="3" name="TextBox 2">
            <a:extLst>
              <a:ext uri="{FF2B5EF4-FFF2-40B4-BE49-F238E27FC236}">
                <a16:creationId xmlns:a16="http://schemas.microsoft.com/office/drawing/2014/main" id="{B687DC8D-D19F-BD81-3175-26D2DADB82F5}"/>
              </a:ext>
            </a:extLst>
          </p:cNvPr>
          <p:cNvSpPr txBox="1"/>
          <p:nvPr/>
        </p:nvSpPr>
        <p:spPr>
          <a:xfrm>
            <a:off x="7608309" y="1529311"/>
            <a:ext cx="3628378" cy="923330"/>
          </a:xfrm>
          <a:prstGeom prst="rect">
            <a:avLst/>
          </a:prstGeom>
          <a:noFill/>
        </p:spPr>
        <p:txBody>
          <a:bodyPr wrap="square" rtlCol="0">
            <a:spAutoFit/>
          </a:bodyPr>
          <a:lstStyle/>
          <a:p>
            <a:r>
              <a:rPr lang="en-US" dirty="0"/>
              <a:t>This video is an introduction to an analysis of the Collatz function</a:t>
            </a:r>
          </a:p>
          <a:p>
            <a:endParaRPr lang="en-US" dirty="0"/>
          </a:p>
        </p:txBody>
      </p:sp>
      <p:pic>
        <p:nvPicPr>
          <p:cNvPr id="15" name="Audio 14">
            <a:hlinkClick r:id="" action="ppaction://media"/>
            <a:extLst>
              <a:ext uri="{FF2B5EF4-FFF2-40B4-BE49-F238E27FC236}">
                <a16:creationId xmlns:a16="http://schemas.microsoft.com/office/drawing/2014/main" id="{C1DF4B53-AEE8-1F2F-0784-414A17A26F7B}"/>
              </a:ext>
            </a:extLst>
          </p:cNvPr>
          <p:cNvPicPr>
            <a:picLocks noChangeAspect="1"/>
          </p:cNvPicPr>
          <p:nvPr>
            <a:audioFile r:link="rId2"/>
            <p:extLst>
              <p:ext uri="{DAA4B4D4-6D71-4841-9C94-3DE7FCFB9230}">
                <p14:media xmlns:p14="http://schemas.microsoft.com/office/powerpoint/2010/main" r:embed="rId1"/>
              </p:ext>
            </p:extLst>
          </p:nvPr>
        </p:nvPicPr>
        <p:blipFill>
          <a:blip r:embed="rId9"/>
          <a:srcRect l="-328947" t="-328947" r="-328947" b="-328947"/>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977812323"/>
      </p:ext>
    </p:extLst>
  </p:cSld>
  <p:clrMapOvr>
    <a:masterClrMapping/>
  </p:clrMapOvr>
  <mc:AlternateContent xmlns:mc="http://schemas.openxmlformats.org/markup-compatibility/2006">
    <mc:Choice xmlns:p14="http://schemas.microsoft.com/office/powerpoint/2010/main" Requires="p14">
      <p:transition spd="slow" p14:dur="2000" advTm="9254"/>
    </mc:Choice>
    <mc:Fallback>
      <p:transition spd="slow" advTm="92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5A05FFE-474E-D4F2-3996-F18A491B5BCA}"/>
              </a:ext>
            </a:extLst>
          </p:cNvPr>
          <p:cNvPicPr>
            <a:picLocks noChangeAspect="1"/>
          </p:cNvPicPr>
          <p:nvPr/>
        </p:nvPicPr>
        <p:blipFill>
          <a:blip r:embed="rId5"/>
          <a:stretch>
            <a:fillRect/>
          </a:stretch>
        </p:blipFill>
        <p:spPr>
          <a:xfrm>
            <a:off x="9101667" y="397076"/>
            <a:ext cx="2900203" cy="5387701"/>
          </a:xfrm>
          <a:prstGeom prst="rect">
            <a:avLst/>
          </a:prstGeom>
        </p:spPr>
      </p:pic>
      <p:pic>
        <p:nvPicPr>
          <p:cNvPr id="23" name="Picture 2">
            <a:extLst>
              <a:ext uri="{FF2B5EF4-FFF2-40B4-BE49-F238E27FC236}">
                <a16:creationId xmlns:a16="http://schemas.microsoft.com/office/drawing/2014/main" id="{278541C5-BBCC-FDD1-09FF-6780A2FBBF3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73131" y="356476"/>
            <a:ext cx="1476821" cy="3934251"/>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31">
            <a:extLst>
              <a:ext uri="{FF2B5EF4-FFF2-40B4-BE49-F238E27FC236}">
                <a16:creationId xmlns:a16="http://schemas.microsoft.com/office/drawing/2014/main" id="{F4B46B20-B897-7C17-4B22-5963A5977482}"/>
              </a:ext>
            </a:extLst>
          </p:cNvPr>
          <p:cNvPicPr>
            <a:picLocks noChangeAspect="1"/>
          </p:cNvPicPr>
          <p:nvPr/>
        </p:nvPicPr>
        <p:blipFill>
          <a:blip r:embed="rId7"/>
          <a:stretch>
            <a:fillRect/>
          </a:stretch>
        </p:blipFill>
        <p:spPr>
          <a:xfrm>
            <a:off x="106437" y="78020"/>
            <a:ext cx="7470865" cy="4891913"/>
          </a:xfrm>
          <a:prstGeom prst="rect">
            <a:avLst/>
          </a:prstGeom>
        </p:spPr>
      </p:pic>
      <p:sp>
        <p:nvSpPr>
          <p:cNvPr id="33" name="TextBox 32">
            <a:extLst>
              <a:ext uri="{FF2B5EF4-FFF2-40B4-BE49-F238E27FC236}">
                <a16:creationId xmlns:a16="http://schemas.microsoft.com/office/drawing/2014/main" id="{58DA35EC-06CC-EDD5-DD1B-E76BFED0FD2C}"/>
              </a:ext>
            </a:extLst>
          </p:cNvPr>
          <p:cNvSpPr txBox="1"/>
          <p:nvPr/>
        </p:nvSpPr>
        <p:spPr>
          <a:xfrm>
            <a:off x="393747" y="3090926"/>
            <a:ext cx="2170737" cy="1107996"/>
          </a:xfrm>
          <a:prstGeom prst="rect">
            <a:avLst/>
          </a:prstGeom>
          <a:noFill/>
        </p:spPr>
        <p:txBody>
          <a:bodyPr wrap="square" rtlCol="0">
            <a:spAutoFit/>
          </a:bodyPr>
          <a:lstStyle/>
          <a:p>
            <a:r>
              <a:rPr lang="en-US" sz="1100" dirty="0">
                <a:solidFill>
                  <a:srgbClr val="FF0000"/>
                </a:solidFill>
              </a:rPr>
              <a:t>1. </a:t>
            </a:r>
            <a:r>
              <a:rPr lang="en-US" sz="1100" dirty="0"/>
              <a:t>Explain the fundamental significance of the prefix definition for positive integers represented in binary…explain prefix, extensions, and equivalence classes.</a:t>
            </a:r>
          </a:p>
        </p:txBody>
      </p:sp>
      <p:sp>
        <p:nvSpPr>
          <p:cNvPr id="34" name="TextBox 33">
            <a:extLst>
              <a:ext uri="{FF2B5EF4-FFF2-40B4-BE49-F238E27FC236}">
                <a16:creationId xmlns:a16="http://schemas.microsoft.com/office/drawing/2014/main" id="{59B45A20-4721-5E2B-B309-644977666310}"/>
              </a:ext>
            </a:extLst>
          </p:cNvPr>
          <p:cNvSpPr txBox="1"/>
          <p:nvPr/>
        </p:nvSpPr>
        <p:spPr>
          <a:xfrm>
            <a:off x="359237" y="4331296"/>
            <a:ext cx="2129690" cy="1277273"/>
          </a:xfrm>
          <a:prstGeom prst="rect">
            <a:avLst/>
          </a:prstGeom>
          <a:noFill/>
        </p:spPr>
        <p:txBody>
          <a:bodyPr wrap="square" rtlCol="0">
            <a:spAutoFit/>
          </a:bodyPr>
          <a:lstStyle/>
          <a:p>
            <a:r>
              <a:rPr lang="en-US" sz="1100" dirty="0">
                <a:solidFill>
                  <a:srgbClr val="FF0000"/>
                </a:solidFill>
              </a:rPr>
              <a:t>2. </a:t>
            </a:r>
            <a:r>
              <a:rPr lang="en-US" sz="1100" dirty="0"/>
              <a:t>Prove that our prefix method is a valid re-interpretation of the Collatz ‘odds-only’ function and that it yields odd integer results identical to those resulting from the original definition of the Collatz function</a:t>
            </a:r>
          </a:p>
        </p:txBody>
      </p:sp>
      <p:sp>
        <p:nvSpPr>
          <p:cNvPr id="2" name="TextBox 1">
            <a:extLst>
              <a:ext uri="{FF2B5EF4-FFF2-40B4-BE49-F238E27FC236}">
                <a16:creationId xmlns:a16="http://schemas.microsoft.com/office/drawing/2014/main" id="{D8EF19F2-0054-E931-81F7-1FDE462D581A}"/>
              </a:ext>
            </a:extLst>
          </p:cNvPr>
          <p:cNvSpPr txBox="1"/>
          <p:nvPr/>
        </p:nvSpPr>
        <p:spPr>
          <a:xfrm>
            <a:off x="472583" y="5860759"/>
            <a:ext cx="11661628" cy="1200329"/>
          </a:xfrm>
          <a:prstGeom prst="rect">
            <a:avLst/>
          </a:prstGeom>
          <a:noFill/>
        </p:spPr>
        <p:txBody>
          <a:bodyPr wrap="square" rtlCol="0">
            <a:spAutoFit/>
          </a:bodyPr>
          <a:lstStyle/>
          <a:p>
            <a:r>
              <a:rPr lang="en-US" dirty="0"/>
              <a:t>Our view of the Collatz function results is founded on a partition of the positive integers into equivalence classes defined by the prefix of their binary representation. We can re-define the Collatz function and produce the identical odd integer results using our definition of prefix. </a:t>
            </a:r>
          </a:p>
          <a:p>
            <a:endParaRPr lang="en-US" dirty="0"/>
          </a:p>
        </p:txBody>
      </p:sp>
      <p:pic>
        <p:nvPicPr>
          <p:cNvPr id="13" name="Audio 12">
            <a:hlinkClick r:id="" action="ppaction://media"/>
            <a:extLst>
              <a:ext uri="{FF2B5EF4-FFF2-40B4-BE49-F238E27FC236}">
                <a16:creationId xmlns:a16="http://schemas.microsoft.com/office/drawing/2014/main" id="{B5CC2AD9-C61D-F337-2AEE-1216CB59E952}"/>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l="-328947" t="-328947" r="-328947" b="-328947"/>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954697434"/>
      </p:ext>
    </p:extLst>
  </p:cSld>
  <p:clrMapOvr>
    <a:masterClrMapping/>
  </p:clrMapOvr>
  <mc:AlternateContent xmlns:mc="http://schemas.openxmlformats.org/markup-compatibility/2006">
    <mc:Choice xmlns:p14="http://schemas.microsoft.com/office/powerpoint/2010/main" Requires="p14">
      <p:transition spd="slow" p14:dur="2000" advTm="24819"/>
    </mc:Choice>
    <mc:Fallback>
      <p:transition spd="slow" advTm="248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0450D55-7418-5C05-5C77-9AE8B5BEB4E3}"/>
              </a:ext>
            </a:extLst>
          </p:cNvPr>
          <p:cNvPicPr>
            <a:picLocks noChangeAspect="1"/>
          </p:cNvPicPr>
          <p:nvPr/>
        </p:nvPicPr>
        <p:blipFill>
          <a:blip r:embed="rId5"/>
          <a:stretch>
            <a:fillRect/>
          </a:stretch>
        </p:blipFill>
        <p:spPr>
          <a:xfrm>
            <a:off x="300961" y="321571"/>
            <a:ext cx="11442794" cy="5849095"/>
          </a:xfrm>
          <a:prstGeom prst="rect">
            <a:avLst/>
          </a:prstGeom>
        </p:spPr>
      </p:pic>
      <p:sp>
        <p:nvSpPr>
          <p:cNvPr id="2" name="TextBox 1">
            <a:extLst>
              <a:ext uri="{FF2B5EF4-FFF2-40B4-BE49-F238E27FC236}">
                <a16:creationId xmlns:a16="http://schemas.microsoft.com/office/drawing/2014/main" id="{829196D4-21F9-0DF2-51A3-198F148CD458}"/>
              </a:ext>
            </a:extLst>
          </p:cNvPr>
          <p:cNvSpPr txBox="1"/>
          <p:nvPr/>
        </p:nvSpPr>
        <p:spPr>
          <a:xfrm>
            <a:off x="2551407" y="6211669"/>
            <a:ext cx="7089185" cy="646331"/>
          </a:xfrm>
          <a:prstGeom prst="rect">
            <a:avLst/>
          </a:prstGeom>
          <a:noFill/>
        </p:spPr>
        <p:txBody>
          <a:bodyPr wrap="none" rtlCol="0">
            <a:spAutoFit/>
          </a:bodyPr>
          <a:lstStyle/>
          <a:p>
            <a:r>
              <a:rPr lang="en-US" dirty="0"/>
              <a:t>Results from the original Collatz function and our prefix class method.</a:t>
            </a:r>
          </a:p>
          <a:p>
            <a:endParaRPr lang="en-US" dirty="0"/>
          </a:p>
        </p:txBody>
      </p:sp>
      <p:pic>
        <p:nvPicPr>
          <p:cNvPr id="7" name="Audio 6">
            <a:hlinkClick r:id="" action="ppaction://media"/>
            <a:extLst>
              <a:ext uri="{FF2B5EF4-FFF2-40B4-BE49-F238E27FC236}">
                <a16:creationId xmlns:a16="http://schemas.microsoft.com/office/drawing/2014/main" id="{F9F0D2D9-3AA1-96AF-751D-12A2C22E30D0}"/>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328947" t="-328947" r="-328947" b="-328947"/>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4259196507"/>
      </p:ext>
    </p:extLst>
  </p:cSld>
  <p:clrMapOvr>
    <a:masterClrMapping/>
  </p:clrMapOvr>
  <mc:AlternateContent xmlns:mc="http://schemas.openxmlformats.org/markup-compatibility/2006">
    <mc:Choice xmlns:p14="http://schemas.microsoft.com/office/powerpoint/2010/main" Requires="p14">
      <p:transition spd="slow" p14:dur="2000" advTm="9504"/>
    </mc:Choice>
    <mc:Fallback>
      <p:transition spd="slow" advTm="95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E8C60B6-F883-4889-E19D-E3F3DFDED8D0}"/>
              </a:ext>
            </a:extLst>
          </p:cNvPr>
          <p:cNvPicPr>
            <a:picLocks noChangeAspect="1"/>
          </p:cNvPicPr>
          <p:nvPr/>
        </p:nvPicPr>
        <p:blipFill>
          <a:blip r:embed="rId5"/>
          <a:stretch>
            <a:fillRect/>
          </a:stretch>
        </p:blipFill>
        <p:spPr>
          <a:xfrm>
            <a:off x="170198" y="55860"/>
            <a:ext cx="11642950" cy="5569949"/>
          </a:xfrm>
          <a:prstGeom prst="rect">
            <a:avLst/>
          </a:prstGeom>
        </p:spPr>
      </p:pic>
      <p:sp>
        <p:nvSpPr>
          <p:cNvPr id="2" name="TextBox 1">
            <a:extLst>
              <a:ext uri="{FF2B5EF4-FFF2-40B4-BE49-F238E27FC236}">
                <a16:creationId xmlns:a16="http://schemas.microsoft.com/office/drawing/2014/main" id="{04F6E815-2F38-FD6B-4BDF-55A97F255DEA}"/>
              </a:ext>
            </a:extLst>
          </p:cNvPr>
          <p:cNvSpPr txBox="1"/>
          <p:nvPr/>
        </p:nvSpPr>
        <p:spPr>
          <a:xfrm>
            <a:off x="274525" y="5625809"/>
            <a:ext cx="11642950" cy="1477328"/>
          </a:xfrm>
          <a:prstGeom prst="rect">
            <a:avLst/>
          </a:prstGeom>
          <a:noFill/>
        </p:spPr>
        <p:txBody>
          <a:bodyPr wrap="square" rtlCol="0">
            <a:spAutoFit/>
          </a:bodyPr>
          <a:lstStyle/>
          <a:p>
            <a:r>
              <a:rPr lang="en-US" dirty="0"/>
              <a:t>The members of each class of integers have the identical prefix. The original Collatz function applied to any member of a class will produce a single, identical odd number result for every member. With our prefix class view we elevate the original Collatz function from a function on individual odd integers to a function on whole classes of integers. Once this is done the Collatz function becomes deterministic and the conjecture obviously true. </a:t>
            </a:r>
          </a:p>
          <a:p>
            <a:endParaRPr lang="en-US" dirty="0"/>
          </a:p>
        </p:txBody>
      </p:sp>
      <p:pic>
        <p:nvPicPr>
          <p:cNvPr id="6" name="Audio 5">
            <a:hlinkClick r:id="" action="ppaction://media"/>
            <a:extLst>
              <a:ext uri="{FF2B5EF4-FFF2-40B4-BE49-F238E27FC236}">
                <a16:creationId xmlns:a16="http://schemas.microsoft.com/office/drawing/2014/main" id="{C3D62E11-2E95-0447-3C0A-45CE885DCFB2}"/>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328947" t="-328947" r="-328947" b="-328947"/>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850002089"/>
      </p:ext>
    </p:extLst>
  </p:cSld>
  <p:clrMapOvr>
    <a:masterClrMapping/>
  </p:clrMapOvr>
  <mc:AlternateContent xmlns:mc="http://schemas.openxmlformats.org/markup-compatibility/2006">
    <mc:Choice xmlns:p14="http://schemas.microsoft.com/office/powerpoint/2010/main" Requires="p14">
      <p:transition spd="slow" p14:dur="2000" advTm="35349"/>
    </mc:Choice>
    <mc:Fallback>
      <p:transition spd="slow" advTm="353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DF54FF9-7685-25E0-25FB-62078F602E45}"/>
              </a:ext>
            </a:extLst>
          </p:cNvPr>
          <p:cNvPicPr>
            <a:picLocks noChangeAspect="1"/>
          </p:cNvPicPr>
          <p:nvPr/>
        </p:nvPicPr>
        <p:blipFill>
          <a:blip r:embed="rId5"/>
          <a:stretch>
            <a:fillRect/>
          </a:stretch>
        </p:blipFill>
        <p:spPr>
          <a:xfrm>
            <a:off x="462041" y="2680869"/>
            <a:ext cx="4801129" cy="2057627"/>
          </a:xfrm>
          <a:prstGeom prst="rect">
            <a:avLst/>
          </a:prstGeom>
        </p:spPr>
      </p:pic>
      <p:pic>
        <p:nvPicPr>
          <p:cNvPr id="6" name="Picture 5" descr="A close-up of a graph&#10;&#10;AI-generated content may be incorrect.">
            <a:extLst>
              <a:ext uri="{FF2B5EF4-FFF2-40B4-BE49-F238E27FC236}">
                <a16:creationId xmlns:a16="http://schemas.microsoft.com/office/drawing/2014/main" id="{F41FC75B-4691-7DF6-F985-FF28CC52FBB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63170" y="2893520"/>
            <a:ext cx="6688683" cy="3397326"/>
          </a:xfrm>
          <a:prstGeom prst="rect">
            <a:avLst/>
          </a:prstGeom>
        </p:spPr>
      </p:pic>
      <p:pic>
        <p:nvPicPr>
          <p:cNvPr id="3" name="Picture 2" descr="A yellow and black text&#10;&#10;AI-generated content may be incorrect.">
            <a:extLst>
              <a:ext uri="{FF2B5EF4-FFF2-40B4-BE49-F238E27FC236}">
                <a16:creationId xmlns:a16="http://schemas.microsoft.com/office/drawing/2014/main" id="{A60E9498-A1E6-4192-EABA-4799FD973A4A}"/>
              </a:ext>
            </a:extLst>
          </p:cNvPr>
          <p:cNvPicPr>
            <a:picLocks noChangeAspect="1"/>
          </p:cNvPicPr>
          <p:nvPr/>
        </p:nvPicPr>
        <p:blipFill>
          <a:blip r:embed="rId7"/>
          <a:stretch>
            <a:fillRect/>
          </a:stretch>
        </p:blipFill>
        <p:spPr>
          <a:xfrm>
            <a:off x="462041" y="454667"/>
            <a:ext cx="11434800" cy="2226202"/>
          </a:xfrm>
          <a:prstGeom prst="rect">
            <a:avLst/>
          </a:prstGeom>
        </p:spPr>
      </p:pic>
      <p:sp>
        <p:nvSpPr>
          <p:cNvPr id="4" name="TextBox 3">
            <a:extLst>
              <a:ext uri="{FF2B5EF4-FFF2-40B4-BE49-F238E27FC236}">
                <a16:creationId xmlns:a16="http://schemas.microsoft.com/office/drawing/2014/main" id="{72E30187-4AB8-4BBE-14B8-55E9A2398F0B}"/>
              </a:ext>
            </a:extLst>
          </p:cNvPr>
          <p:cNvSpPr txBox="1"/>
          <p:nvPr/>
        </p:nvSpPr>
        <p:spPr>
          <a:xfrm>
            <a:off x="1247565" y="6080167"/>
            <a:ext cx="5771773" cy="646331"/>
          </a:xfrm>
          <a:prstGeom prst="rect">
            <a:avLst/>
          </a:prstGeom>
          <a:noFill/>
        </p:spPr>
        <p:txBody>
          <a:bodyPr wrap="none" rtlCol="0">
            <a:spAutoFit/>
          </a:bodyPr>
          <a:lstStyle/>
          <a:p>
            <a:r>
              <a:rPr lang="en-US" dirty="0"/>
              <a:t>Every odd integer is present and connected in the graph. </a:t>
            </a:r>
          </a:p>
          <a:p>
            <a:endParaRPr lang="en-US" dirty="0"/>
          </a:p>
        </p:txBody>
      </p:sp>
      <p:pic>
        <p:nvPicPr>
          <p:cNvPr id="9" name="Audio 8">
            <a:hlinkClick r:id="" action="ppaction://media"/>
            <a:extLst>
              <a:ext uri="{FF2B5EF4-FFF2-40B4-BE49-F238E27FC236}">
                <a16:creationId xmlns:a16="http://schemas.microsoft.com/office/drawing/2014/main" id="{79C4714E-4CB5-A1D7-6513-B27FB7D1138D}"/>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l="-328947" t="-328947" r="-328947" b="-328947"/>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8065637"/>
      </p:ext>
    </p:extLst>
  </p:cSld>
  <p:clrMapOvr>
    <a:masterClrMapping/>
  </p:clrMapOvr>
  <mc:AlternateContent xmlns:mc="http://schemas.openxmlformats.org/markup-compatibility/2006">
    <mc:Choice xmlns:p14="http://schemas.microsoft.com/office/powerpoint/2010/main" Requires="p14">
      <p:transition spd="slow" p14:dur="2000" advTm="9358"/>
    </mc:Choice>
    <mc:Fallback>
      <p:transition spd="slow" advTm="93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7604CC7B-B939-48C3-2410-DF4CEE366EBC}"/>
              </a:ext>
            </a:extLst>
          </p:cNvPr>
          <p:cNvSpPr txBox="1"/>
          <p:nvPr/>
        </p:nvSpPr>
        <p:spPr>
          <a:xfrm>
            <a:off x="191819" y="5596865"/>
            <a:ext cx="11917885" cy="1200329"/>
          </a:xfrm>
          <a:prstGeom prst="rect">
            <a:avLst/>
          </a:prstGeom>
          <a:noFill/>
        </p:spPr>
        <p:txBody>
          <a:bodyPr wrap="square" rtlCol="0">
            <a:spAutoFit/>
          </a:bodyPr>
          <a:lstStyle/>
          <a:p>
            <a:r>
              <a:rPr lang="en-US" dirty="0"/>
              <a:t>Each odd integer can be assigned a unique set of four coordinates. Every odd integer </a:t>
            </a:r>
            <a:r>
              <a:rPr lang="en-US" i="1" dirty="0"/>
              <a:t>n </a:t>
            </a:r>
            <a:r>
              <a:rPr lang="en-US" dirty="0"/>
              <a:t>can also be assigned a unique path represented in terms of prefix class and class position for each odd integer on the path from 1 to </a:t>
            </a:r>
            <a:r>
              <a:rPr lang="en-US" i="1" dirty="0"/>
              <a:t>n</a:t>
            </a:r>
            <a:r>
              <a:rPr lang="en-US" dirty="0"/>
              <a:t>. Every integer is present and connected to 1 in the Collatz graph. </a:t>
            </a:r>
          </a:p>
          <a:p>
            <a:endParaRPr lang="en-US" dirty="0"/>
          </a:p>
        </p:txBody>
      </p:sp>
      <p:pic>
        <p:nvPicPr>
          <p:cNvPr id="9" name="Picture 8" descr="A close-up of a computer screen&#10;&#10;AI-generated content may be incorrect.">
            <a:extLst>
              <a:ext uri="{FF2B5EF4-FFF2-40B4-BE49-F238E27FC236}">
                <a16:creationId xmlns:a16="http://schemas.microsoft.com/office/drawing/2014/main" id="{E927CC47-0EBA-736E-7D7E-E4B23C45A27A}"/>
              </a:ext>
            </a:extLst>
          </p:cNvPr>
          <p:cNvPicPr>
            <a:picLocks noChangeAspect="1"/>
          </p:cNvPicPr>
          <p:nvPr/>
        </p:nvPicPr>
        <p:blipFill>
          <a:blip r:embed="rId5"/>
          <a:stretch>
            <a:fillRect/>
          </a:stretch>
        </p:blipFill>
        <p:spPr>
          <a:xfrm>
            <a:off x="43718" y="644375"/>
            <a:ext cx="12065986" cy="4710178"/>
          </a:xfrm>
          <a:prstGeom prst="rect">
            <a:avLst/>
          </a:prstGeom>
        </p:spPr>
      </p:pic>
      <p:pic>
        <p:nvPicPr>
          <p:cNvPr id="5" name="Audio 4">
            <a:hlinkClick r:id="" action="ppaction://media"/>
            <a:extLst>
              <a:ext uri="{FF2B5EF4-FFF2-40B4-BE49-F238E27FC236}">
                <a16:creationId xmlns:a16="http://schemas.microsoft.com/office/drawing/2014/main" id="{204095D4-4642-DEF8-C165-102678CBDC5D}"/>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328947" t="-328947" r="-328947" b="-328947"/>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812314894"/>
      </p:ext>
    </p:extLst>
  </p:cSld>
  <p:clrMapOvr>
    <a:masterClrMapping/>
  </p:clrMapOvr>
  <mc:AlternateContent xmlns:mc="http://schemas.openxmlformats.org/markup-compatibility/2006">
    <mc:Choice xmlns:p14="http://schemas.microsoft.com/office/powerpoint/2010/main" Requires="p14">
      <p:transition spd="slow" p14:dur="2000" advTm="27143"/>
    </mc:Choice>
    <mc:Fallback>
      <p:transition spd="slow" advTm="271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5586C48-28DC-D5FF-E322-541475D36B25}"/>
              </a:ext>
            </a:extLst>
          </p:cNvPr>
          <p:cNvPicPr>
            <a:picLocks noChangeAspect="1"/>
          </p:cNvPicPr>
          <p:nvPr/>
        </p:nvPicPr>
        <p:blipFill>
          <a:blip r:embed="rId5"/>
          <a:stretch>
            <a:fillRect/>
          </a:stretch>
        </p:blipFill>
        <p:spPr>
          <a:xfrm>
            <a:off x="164804" y="148936"/>
            <a:ext cx="11881568" cy="2642112"/>
          </a:xfrm>
          <a:prstGeom prst="rect">
            <a:avLst/>
          </a:prstGeom>
        </p:spPr>
      </p:pic>
      <p:pic>
        <p:nvPicPr>
          <p:cNvPr id="8" name="Picture 7" descr="A close-up of a graph&#10;&#10;AI-generated content may be incorrect.">
            <a:extLst>
              <a:ext uri="{FF2B5EF4-FFF2-40B4-BE49-F238E27FC236}">
                <a16:creationId xmlns:a16="http://schemas.microsoft.com/office/drawing/2014/main" id="{D91E4A76-BAFF-7499-8F7C-BCB5BAA304F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6086" y="2920931"/>
            <a:ext cx="5201814" cy="2642113"/>
          </a:xfrm>
          <a:prstGeom prst="rect">
            <a:avLst/>
          </a:prstGeom>
        </p:spPr>
      </p:pic>
      <p:pic>
        <p:nvPicPr>
          <p:cNvPr id="3" name="Picture 2">
            <a:extLst>
              <a:ext uri="{FF2B5EF4-FFF2-40B4-BE49-F238E27FC236}">
                <a16:creationId xmlns:a16="http://schemas.microsoft.com/office/drawing/2014/main" id="{638D78CC-C55E-121D-EA3A-C0CD55B19194}"/>
              </a:ext>
            </a:extLst>
          </p:cNvPr>
          <p:cNvPicPr>
            <a:picLocks noChangeAspect="1"/>
          </p:cNvPicPr>
          <p:nvPr/>
        </p:nvPicPr>
        <p:blipFill>
          <a:blip r:embed="rId7"/>
          <a:stretch>
            <a:fillRect/>
          </a:stretch>
        </p:blipFill>
        <p:spPr>
          <a:xfrm>
            <a:off x="5457927" y="2920931"/>
            <a:ext cx="6631277" cy="3527716"/>
          </a:xfrm>
          <a:prstGeom prst="rect">
            <a:avLst/>
          </a:prstGeom>
        </p:spPr>
      </p:pic>
      <p:sp>
        <p:nvSpPr>
          <p:cNvPr id="2" name="TextBox 1">
            <a:extLst>
              <a:ext uri="{FF2B5EF4-FFF2-40B4-BE49-F238E27FC236}">
                <a16:creationId xmlns:a16="http://schemas.microsoft.com/office/drawing/2014/main" id="{245340C2-6800-8106-EAA1-E4DCED749D6D}"/>
              </a:ext>
            </a:extLst>
          </p:cNvPr>
          <p:cNvSpPr txBox="1"/>
          <p:nvPr/>
        </p:nvSpPr>
        <p:spPr>
          <a:xfrm>
            <a:off x="355941" y="5664370"/>
            <a:ext cx="5535495" cy="646331"/>
          </a:xfrm>
          <a:prstGeom prst="rect">
            <a:avLst/>
          </a:prstGeom>
          <a:noFill/>
        </p:spPr>
        <p:txBody>
          <a:bodyPr wrap="square" rtlCol="0">
            <a:spAutoFit/>
          </a:bodyPr>
          <a:lstStyle/>
          <a:p>
            <a:r>
              <a:rPr lang="en-US"/>
              <a:t>When viewed in terms of equivalence classes the Collatz function becomes fully deterministic.</a:t>
            </a:r>
            <a:endParaRPr lang="en-US" dirty="0"/>
          </a:p>
        </p:txBody>
      </p:sp>
      <p:pic>
        <p:nvPicPr>
          <p:cNvPr id="9" name="Audio 8">
            <a:hlinkClick r:id="" action="ppaction://media"/>
            <a:extLst>
              <a:ext uri="{FF2B5EF4-FFF2-40B4-BE49-F238E27FC236}">
                <a16:creationId xmlns:a16="http://schemas.microsoft.com/office/drawing/2014/main" id="{3AD0A719-545D-F612-3D51-DA8B780F74F9}"/>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l="-328947" t="-328947" r="-328947" b="-328947"/>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080781633"/>
      </p:ext>
    </p:extLst>
  </p:cSld>
  <p:clrMapOvr>
    <a:masterClrMapping/>
  </p:clrMapOvr>
  <mc:AlternateContent xmlns:mc="http://schemas.openxmlformats.org/markup-compatibility/2006">
    <mc:Choice xmlns:p14="http://schemas.microsoft.com/office/powerpoint/2010/main" Requires="p14">
      <p:transition spd="slow" p14:dur="2000" advTm="11899"/>
    </mc:Choice>
    <mc:Fallback>
      <p:transition spd="slow" advTm="118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06A9C4D-C119-B16F-E8F1-38770C9FC518}"/>
              </a:ext>
            </a:extLst>
          </p:cNvPr>
          <p:cNvPicPr>
            <a:picLocks noChangeAspect="1"/>
          </p:cNvPicPr>
          <p:nvPr/>
        </p:nvPicPr>
        <p:blipFill>
          <a:blip r:embed="rId5"/>
          <a:stretch>
            <a:fillRect/>
          </a:stretch>
        </p:blipFill>
        <p:spPr>
          <a:xfrm>
            <a:off x="219618" y="82647"/>
            <a:ext cx="4653091" cy="4988190"/>
          </a:xfrm>
          <a:prstGeom prst="rect">
            <a:avLst/>
          </a:prstGeom>
        </p:spPr>
      </p:pic>
      <p:pic>
        <p:nvPicPr>
          <p:cNvPr id="6" name="Picture 5">
            <a:extLst>
              <a:ext uri="{FF2B5EF4-FFF2-40B4-BE49-F238E27FC236}">
                <a16:creationId xmlns:a16="http://schemas.microsoft.com/office/drawing/2014/main" id="{84C1DEEB-1CC2-A8DD-F90F-C200019EB51F}"/>
              </a:ext>
            </a:extLst>
          </p:cNvPr>
          <p:cNvPicPr>
            <a:picLocks noChangeAspect="1"/>
          </p:cNvPicPr>
          <p:nvPr/>
        </p:nvPicPr>
        <p:blipFill>
          <a:blip r:embed="rId6"/>
          <a:stretch>
            <a:fillRect/>
          </a:stretch>
        </p:blipFill>
        <p:spPr>
          <a:xfrm>
            <a:off x="5830068" y="82648"/>
            <a:ext cx="2266269" cy="4988189"/>
          </a:xfrm>
          <a:prstGeom prst="rect">
            <a:avLst/>
          </a:prstGeom>
        </p:spPr>
      </p:pic>
      <p:pic>
        <p:nvPicPr>
          <p:cNvPr id="10" name="Picture 9">
            <a:extLst>
              <a:ext uri="{FF2B5EF4-FFF2-40B4-BE49-F238E27FC236}">
                <a16:creationId xmlns:a16="http://schemas.microsoft.com/office/drawing/2014/main" id="{F04F3235-2081-AE3F-1250-1611891FB1A5}"/>
              </a:ext>
            </a:extLst>
          </p:cNvPr>
          <p:cNvPicPr>
            <a:picLocks noChangeAspect="1"/>
          </p:cNvPicPr>
          <p:nvPr/>
        </p:nvPicPr>
        <p:blipFill>
          <a:blip r:embed="rId7"/>
          <a:stretch>
            <a:fillRect/>
          </a:stretch>
        </p:blipFill>
        <p:spPr>
          <a:xfrm>
            <a:off x="9355740" y="82647"/>
            <a:ext cx="2528929" cy="4988190"/>
          </a:xfrm>
          <a:prstGeom prst="rect">
            <a:avLst/>
          </a:prstGeom>
        </p:spPr>
      </p:pic>
      <p:sp>
        <p:nvSpPr>
          <p:cNvPr id="2" name="TextBox 1">
            <a:extLst>
              <a:ext uri="{FF2B5EF4-FFF2-40B4-BE49-F238E27FC236}">
                <a16:creationId xmlns:a16="http://schemas.microsoft.com/office/drawing/2014/main" id="{A6DA1045-4296-A418-948B-3DE8DCD7AE5A}"/>
              </a:ext>
            </a:extLst>
          </p:cNvPr>
          <p:cNvSpPr txBox="1"/>
          <p:nvPr/>
        </p:nvSpPr>
        <p:spPr>
          <a:xfrm>
            <a:off x="496355" y="5070837"/>
            <a:ext cx="11476027" cy="1754326"/>
          </a:xfrm>
          <a:prstGeom prst="rect">
            <a:avLst/>
          </a:prstGeom>
          <a:noFill/>
        </p:spPr>
        <p:txBody>
          <a:bodyPr wrap="square" rtlCol="0">
            <a:spAutoFit/>
          </a:bodyPr>
          <a:lstStyle/>
          <a:p>
            <a:r>
              <a:rPr lang="en-US" dirty="0"/>
              <a:t>When we put the integers in counting order and apply the Collatz function we begin to see that there is nothing random about the results. The view in terms of equivalence classes makes clear the structure of the odd integer results. With the integers in counting order we can prove that every odd integer is present in the graph and is connected to every other integer. There can be no cycles other that at 1 since each equivalence class will only branch to another class through a unique pair of members of those two classes…there can be no return for any other branching upward. As presented on Sheet 5 each odd integer will have a unique set of coordinates.</a:t>
            </a:r>
          </a:p>
        </p:txBody>
      </p:sp>
      <p:pic>
        <p:nvPicPr>
          <p:cNvPr id="11" name="Audio 10">
            <a:hlinkClick r:id="" action="ppaction://media"/>
            <a:extLst>
              <a:ext uri="{FF2B5EF4-FFF2-40B4-BE49-F238E27FC236}">
                <a16:creationId xmlns:a16="http://schemas.microsoft.com/office/drawing/2014/main" id="{A5973149-0181-098D-34A7-E76B8B6EB00E}"/>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l="-328947" t="-328947" r="-328947" b="-328947"/>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4101037139"/>
      </p:ext>
    </p:extLst>
  </p:cSld>
  <p:clrMapOvr>
    <a:masterClrMapping/>
  </p:clrMapOvr>
  <mc:AlternateContent xmlns:mc="http://schemas.openxmlformats.org/markup-compatibility/2006">
    <mc:Choice xmlns:p14="http://schemas.microsoft.com/office/powerpoint/2010/main" Requires="p14">
      <p:transition spd="slow" p14:dur="2000" advTm="55933"/>
    </mc:Choice>
    <mc:Fallback>
      <p:transition spd="slow" advTm="559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9B75E0B-2F93-77A5-E2DB-23884C70FE8C}"/>
              </a:ext>
            </a:extLst>
          </p:cNvPr>
          <p:cNvPicPr>
            <a:picLocks noChangeAspect="1"/>
          </p:cNvPicPr>
          <p:nvPr/>
        </p:nvPicPr>
        <p:blipFill>
          <a:blip r:embed="rId5"/>
          <a:stretch>
            <a:fillRect/>
          </a:stretch>
        </p:blipFill>
        <p:spPr>
          <a:xfrm>
            <a:off x="233203" y="468257"/>
            <a:ext cx="11913280" cy="4637785"/>
          </a:xfrm>
          <a:prstGeom prst="rect">
            <a:avLst/>
          </a:prstGeom>
        </p:spPr>
      </p:pic>
      <p:sp>
        <p:nvSpPr>
          <p:cNvPr id="2" name="TextBox 1">
            <a:extLst>
              <a:ext uri="{FF2B5EF4-FFF2-40B4-BE49-F238E27FC236}">
                <a16:creationId xmlns:a16="http://schemas.microsoft.com/office/drawing/2014/main" id="{2ED2B4D9-3CA6-3DF2-0203-70921CB31613}"/>
              </a:ext>
            </a:extLst>
          </p:cNvPr>
          <p:cNvSpPr txBox="1"/>
          <p:nvPr/>
        </p:nvSpPr>
        <p:spPr>
          <a:xfrm>
            <a:off x="702912" y="5328058"/>
            <a:ext cx="10786175" cy="1200329"/>
          </a:xfrm>
          <a:prstGeom prst="rect">
            <a:avLst/>
          </a:prstGeom>
          <a:noFill/>
        </p:spPr>
        <p:txBody>
          <a:bodyPr wrap="square" rtlCol="0">
            <a:spAutoFit/>
          </a:bodyPr>
          <a:lstStyle/>
          <a:p>
            <a:r>
              <a:rPr lang="en-US" dirty="0"/>
              <a:t>ARRAY 3 provides an inductive proof that every odd integer is present in the graph. ARRAY 2 shows that every odd integer that is a multiple of 3 is connected to exactly one other odd integer, and every odd integer not a multiple of 3 is connected to exactly 2 other odd integers…no multiple of 3 produces a branching upward</a:t>
            </a:r>
          </a:p>
          <a:p>
            <a:endParaRPr lang="en-US" dirty="0"/>
          </a:p>
        </p:txBody>
      </p:sp>
      <p:pic>
        <p:nvPicPr>
          <p:cNvPr id="5" name="Audio 4">
            <a:hlinkClick r:id="" action="ppaction://media"/>
            <a:extLst>
              <a:ext uri="{FF2B5EF4-FFF2-40B4-BE49-F238E27FC236}">
                <a16:creationId xmlns:a16="http://schemas.microsoft.com/office/drawing/2014/main" id="{32DAD1A9-D206-AD60-8684-A2BC6265BE82}"/>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328948" t="-328948" r="-328948" b="-328948"/>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86452417"/>
      </p:ext>
    </p:extLst>
  </p:cSld>
  <p:clrMapOvr>
    <a:masterClrMapping/>
  </p:clrMapOvr>
  <mc:AlternateContent xmlns:mc="http://schemas.openxmlformats.org/markup-compatibility/2006">
    <mc:Choice xmlns:p14="http://schemas.microsoft.com/office/powerpoint/2010/main" Requires="p14">
      <p:transition spd="slow" p14:dur="2000" advTm="29925"/>
    </mc:Choice>
    <mc:Fallback>
      <p:transition spd="slow" advTm="299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AF57504-6F79-454F-8ABE-1F7889BF949C}"/>
              </a:ext>
            </a:extLst>
          </p:cNvPr>
          <p:cNvPicPr>
            <a:picLocks noChangeAspect="1"/>
          </p:cNvPicPr>
          <p:nvPr/>
        </p:nvPicPr>
        <p:blipFill>
          <a:blip r:embed="rId5"/>
          <a:stretch>
            <a:fillRect/>
          </a:stretch>
        </p:blipFill>
        <p:spPr>
          <a:xfrm>
            <a:off x="898371" y="352860"/>
            <a:ext cx="1890804" cy="6020718"/>
          </a:xfrm>
          <a:prstGeom prst="rect">
            <a:avLst/>
          </a:prstGeom>
        </p:spPr>
      </p:pic>
      <p:pic>
        <p:nvPicPr>
          <p:cNvPr id="5" name="Picture 4">
            <a:extLst>
              <a:ext uri="{FF2B5EF4-FFF2-40B4-BE49-F238E27FC236}">
                <a16:creationId xmlns:a16="http://schemas.microsoft.com/office/drawing/2014/main" id="{4EAE1146-9F99-78FF-F762-4EF305AAFCB7}"/>
              </a:ext>
            </a:extLst>
          </p:cNvPr>
          <p:cNvPicPr>
            <a:picLocks noChangeAspect="1"/>
          </p:cNvPicPr>
          <p:nvPr/>
        </p:nvPicPr>
        <p:blipFill>
          <a:blip r:embed="rId6"/>
          <a:stretch>
            <a:fillRect/>
          </a:stretch>
        </p:blipFill>
        <p:spPr>
          <a:xfrm>
            <a:off x="8986504" y="389941"/>
            <a:ext cx="2578444" cy="6078118"/>
          </a:xfrm>
          <a:prstGeom prst="rect">
            <a:avLst/>
          </a:prstGeom>
        </p:spPr>
      </p:pic>
      <p:sp>
        <p:nvSpPr>
          <p:cNvPr id="2" name="TextBox 1">
            <a:extLst>
              <a:ext uri="{FF2B5EF4-FFF2-40B4-BE49-F238E27FC236}">
                <a16:creationId xmlns:a16="http://schemas.microsoft.com/office/drawing/2014/main" id="{4851ED20-AB14-061F-3893-14A23CBDF08D}"/>
              </a:ext>
            </a:extLst>
          </p:cNvPr>
          <p:cNvSpPr txBox="1"/>
          <p:nvPr/>
        </p:nvSpPr>
        <p:spPr>
          <a:xfrm>
            <a:off x="2921170" y="389941"/>
            <a:ext cx="3933761" cy="923330"/>
          </a:xfrm>
          <a:prstGeom prst="rect">
            <a:avLst/>
          </a:prstGeom>
          <a:noFill/>
        </p:spPr>
        <p:txBody>
          <a:bodyPr wrap="square" rtlCol="0">
            <a:spAutoFit/>
          </a:bodyPr>
          <a:lstStyle/>
          <a:p>
            <a:r>
              <a:rPr lang="en-US" dirty="0"/>
              <a:t>ARRAY 2 gives the information for every branching in the graph</a:t>
            </a:r>
          </a:p>
          <a:p>
            <a:endParaRPr lang="en-US" dirty="0"/>
          </a:p>
        </p:txBody>
      </p:sp>
      <p:sp>
        <p:nvSpPr>
          <p:cNvPr id="4" name="TextBox 3">
            <a:extLst>
              <a:ext uri="{FF2B5EF4-FFF2-40B4-BE49-F238E27FC236}">
                <a16:creationId xmlns:a16="http://schemas.microsoft.com/office/drawing/2014/main" id="{C7B52473-5EE6-054B-7920-DADDD6C6CB4F}"/>
              </a:ext>
            </a:extLst>
          </p:cNvPr>
          <p:cNvSpPr txBox="1"/>
          <p:nvPr/>
        </p:nvSpPr>
        <p:spPr>
          <a:xfrm>
            <a:off x="4142417" y="5222513"/>
            <a:ext cx="5265472" cy="923330"/>
          </a:xfrm>
          <a:prstGeom prst="rect">
            <a:avLst/>
          </a:prstGeom>
          <a:noFill/>
        </p:spPr>
        <p:txBody>
          <a:bodyPr wrap="square" rtlCol="0">
            <a:spAutoFit/>
          </a:bodyPr>
          <a:lstStyle/>
          <a:p>
            <a:r>
              <a:rPr lang="en-US" dirty="0"/>
              <a:t>In counting order the number of integers between elements in a class grows exponentially…in counting order the classes become mixed</a:t>
            </a:r>
          </a:p>
        </p:txBody>
      </p:sp>
      <p:pic>
        <p:nvPicPr>
          <p:cNvPr id="7" name="Audio 6">
            <a:hlinkClick r:id="" action="ppaction://media"/>
            <a:extLst>
              <a:ext uri="{FF2B5EF4-FFF2-40B4-BE49-F238E27FC236}">
                <a16:creationId xmlns:a16="http://schemas.microsoft.com/office/drawing/2014/main" id="{A053B64C-884D-5D09-81D1-634E2CBAF6C0}"/>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328948" t="-328948" r="-328948" b="-328948"/>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916752806"/>
      </p:ext>
    </p:extLst>
  </p:cSld>
  <p:clrMapOvr>
    <a:masterClrMapping/>
  </p:clrMapOvr>
  <mc:AlternateContent xmlns:mc="http://schemas.openxmlformats.org/markup-compatibility/2006">
    <mc:Choice xmlns:p14="http://schemas.microsoft.com/office/powerpoint/2010/main" Requires="p14">
      <p:transition spd="slow" p14:dur="2000" advTm="19394"/>
    </mc:Choice>
    <mc:Fallback>
      <p:transition spd="slow" advTm="193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up of a graph&#10;&#10;AI-generated content may be incorrect.">
            <a:extLst>
              <a:ext uri="{FF2B5EF4-FFF2-40B4-BE49-F238E27FC236}">
                <a16:creationId xmlns:a16="http://schemas.microsoft.com/office/drawing/2014/main" id="{DE46B9C9-49B4-19BB-9252-96A1381489C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32711"/>
            <a:ext cx="12192000" cy="6192578"/>
          </a:xfrm>
          <a:prstGeom prst="rect">
            <a:avLst/>
          </a:prstGeom>
        </p:spPr>
      </p:pic>
      <p:sp>
        <p:nvSpPr>
          <p:cNvPr id="2" name="TextBox 1">
            <a:extLst>
              <a:ext uri="{FF2B5EF4-FFF2-40B4-BE49-F238E27FC236}">
                <a16:creationId xmlns:a16="http://schemas.microsoft.com/office/drawing/2014/main" id="{427E09ED-8076-3393-0A9E-CBE7DE955B8A}"/>
              </a:ext>
            </a:extLst>
          </p:cNvPr>
          <p:cNvSpPr txBox="1"/>
          <p:nvPr/>
        </p:nvSpPr>
        <p:spPr>
          <a:xfrm>
            <a:off x="359318" y="5348626"/>
            <a:ext cx="4458159" cy="923330"/>
          </a:xfrm>
          <a:prstGeom prst="rect">
            <a:avLst/>
          </a:prstGeom>
          <a:noFill/>
        </p:spPr>
        <p:txBody>
          <a:bodyPr wrap="square" rtlCol="0">
            <a:spAutoFit/>
          </a:bodyPr>
          <a:lstStyle/>
          <a:p>
            <a:r>
              <a:rPr lang="en-US" dirty="0"/>
              <a:t>In the Collatz graph the number of edges between members of a class is fixed…each member is 4 edges apart</a:t>
            </a:r>
          </a:p>
        </p:txBody>
      </p:sp>
      <p:pic>
        <p:nvPicPr>
          <p:cNvPr id="5" name="Audio 4">
            <a:hlinkClick r:id="" action="ppaction://media"/>
            <a:extLst>
              <a:ext uri="{FF2B5EF4-FFF2-40B4-BE49-F238E27FC236}">
                <a16:creationId xmlns:a16="http://schemas.microsoft.com/office/drawing/2014/main" id="{EEBA1EEA-0814-3A13-1708-A4D7370EA952}"/>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328948" t="-328948" r="-328948" b="-328948"/>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727114948"/>
      </p:ext>
    </p:extLst>
  </p:cSld>
  <p:clrMapOvr>
    <a:masterClrMapping/>
  </p:clrMapOvr>
  <mc:AlternateContent xmlns:mc="http://schemas.openxmlformats.org/markup-compatibility/2006">
    <mc:Choice xmlns:p14="http://schemas.microsoft.com/office/powerpoint/2010/main" Requires="p14">
      <p:transition spd="slow" p14:dur="2000" advTm="12729"/>
    </mc:Choice>
    <mc:Fallback>
      <p:transition spd="slow" advTm="127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4EB7273-34F4-0CB5-C91A-06868EB89B56}"/>
              </a:ext>
            </a:extLst>
          </p:cNvPr>
          <p:cNvPicPr>
            <a:picLocks noChangeAspect="1"/>
          </p:cNvPicPr>
          <p:nvPr/>
        </p:nvPicPr>
        <p:blipFill>
          <a:blip r:embed="rId5"/>
          <a:stretch>
            <a:fillRect/>
          </a:stretch>
        </p:blipFill>
        <p:spPr>
          <a:xfrm>
            <a:off x="158979" y="1206996"/>
            <a:ext cx="11874041" cy="4444007"/>
          </a:xfrm>
          <a:prstGeom prst="rect">
            <a:avLst/>
          </a:prstGeom>
        </p:spPr>
      </p:pic>
      <p:sp>
        <p:nvSpPr>
          <p:cNvPr id="2" name="TextBox 1">
            <a:extLst>
              <a:ext uri="{FF2B5EF4-FFF2-40B4-BE49-F238E27FC236}">
                <a16:creationId xmlns:a16="http://schemas.microsoft.com/office/drawing/2014/main" id="{CDCED298-322A-08A3-CC05-A52FAACB1F0A}"/>
              </a:ext>
            </a:extLst>
          </p:cNvPr>
          <p:cNvSpPr txBox="1"/>
          <p:nvPr/>
        </p:nvSpPr>
        <p:spPr>
          <a:xfrm>
            <a:off x="517545" y="5903710"/>
            <a:ext cx="11156907" cy="646331"/>
          </a:xfrm>
          <a:prstGeom prst="rect">
            <a:avLst/>
          </a:prstGeom>
          <a:noFill/>
        </p:spPr>
        <p:txBody>
          <a:bodyPr wrap="square" rtlCol="0">
            <a:spAutoFit/>
          </a:bodyPr>
          <a:lstStyle/>
          <a:p>
            <a:r>
              <a:rPr lang="en-US" dirty="0"/>
              <a:t>With the odd integers in counting order, ARRAY 2 shows that the number of divisions by 2 required by the original Collatz function is fully determinate.</a:t>
            </a:r>
          </a:p>
        </p:txBody>
      </p:sp>
      <p:pic>
        <p:nvPicPr>
          <p:cNvPr id="5" name="Audio 4">
            <a:hlinkClick r:id="" action="ppaction://media"/>
            <a:extLst>
              <a:ext uri="{FF2B5EF4-FFF2-40B4-BE49-F238E27FC236}">
                <a16:creationId xmlns:a16="http://schemas.microsoft.com/office/drawing/2014/main" id="{24547F1B-C253-0DFA-6648-25A9C352FF6E}"/>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328948" t="-328948" r="-328948" b="-328948"/>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165708765"/>
      </p:ext>
    </p:extLst>
  </p:cSld>
  <p:clrMapOvr>
    <a:masterClrMapping/>
  </p:clrMapOvr>
  <mc:AlternateContent xmlns:mc="http://schemas.openxmlformats.org/markup-compatibility/2006">
    <mc:Choice xmlns:p14="http://schemas.microsoft.com/office/powerpoint/2010/main" Requires="p14">
      <p:transition spd="slow" p14:dur="2000" advTm="16038"/>
    </mc:Choice>
    <mc:Fallback>
      <p:transition spd="slow" advTm="160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16CCD59-9762-D147-BFB7-1FEE62E3F5B3}"/>
              </a:ext>
            </a:extLst>
          </p:cNvPr>
          <p:cNvPicPr>
            <a:picLocks noChangeAspect="1"/>
          </p:cNvPicPr>
          <p:nvPr/>
        </p:nvPicPr>
        <p:blipFill>
          <a:blip r:embed="rId5"/>
          <a:stretch>
            <a:fillRect/>
          </a:stretch>
        </p:blipFill>
        <p:spPr>
          <a:xfrm>
            <a:off x="1180872" y="182396"/>
            <a:ext cx="9830255" cy="5953159"/>
          </a:xfrm>
          <a:prstGeom prst="rect">
            <a:avLst/>
          </a:prstGeom>
        </p:spPr>
      </p:pic>
      <p:sp>
        <p:nvSpPr>
          <p:cNvPr id="2" name="TextBox 1">
            <a:extLst>
              <a:ext uri="{FF2B5EF4-FFF2-40B4-BE49-F238E27FC236}">
                <a16:creationId xmlns:a16="http://schemas.microsoft.com/office/drawing/2014/main" id="{7A92AD19-8BF7-5130-BA1E-02C550FC7225}"/>
              </a:ext>
            </a:extLst>
          </p:cNvPr>
          <p:cNvSpPr txBox="1"/>
          <p:nvPr/>
        </p:nvSpPr>
        <p:spPr>
          <a:xfrm>
            <a:off x="1448311" y="6134197"/>
            <a:ext cx="10451162" cy="646331"/>
          </a:xfrm>
          <a:prstGeom prst="rect">
            <a:avLst/>
          </a:prstGeom>
          <a:noFill/>
        </p:spPr>
        <p:txBody>
          <a:bodyPr wrap="square" rtlCol="0">
            <a:spAutoFit/>
          </a:bodyPr>
          <a:lstStyle/>
          <a:p>
            <a:r>
              <a:rPr lang="en-US" dirty="0"/>
              <a:t>With the integers in counting order, if we pair the prefix of the input integer with the prefix of the corresponding output of the Collatz function we see further structure.</a:t>
            </a:r>
          </a:p>
        </p:txBody>
      </p:sp>
      <p:pic>
        <p:nvPicPr>
          <p:cNvPr id="5" name="Audio 4">
            <a:hlinkClick r:id="" action="ppaction://media"/>
            <a:extLst>
              <a:ext uri="{FF2B5EF4-FFF2-40B4-BE49-F238E27FC236}">
                <a16:creationId xmlns:a16="http://schemas.microsoft.com/office/drawing/2014/main" id="{972262A8-CF93-863B-926C-5B7F0C0D1764}"/>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328948" t="-328948" r="-328948" b="-328948"/>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62331435"/>
      </p:ext>
    </p:extLst>
  </p:cSld>
  <p:clrMapOvr>
    <a:masterClrMapping/>
  </p:clrMapOvr>
  <mc:AlternateContent xmlns:mc="http://schemas.openxmlformats.org/markup-compatibility/2006">
    <mc:Choice xmlns:p14="http://schemas.microsoft.com/office/powerpoint/2010/main" Requires="p14">
      <p:transition spd="slow" p14:dur="2000" advTm="15900"/>
    </mc:Choice>
    <mc:Fallback>
      <p:transition spd="slow" advTm="159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12E0026-7ABB-1071-65A8-3CEA15FAF79F}"/>
              </a:ext>
            </a:extLst>
          </p:cNvPr>
          <p:cNvPicPr>
            <a:picLocks noChangeAspect="1"/>
          </p:cNvPicPr>
          <p:nvPr/>
        </p:nvPicPr>
        <p:blipFill>
          <a:blip r:embed="rId5"/>
          <a:stretch>
            <a:fillRect/>
          </a:stretch>
        </p:blipFill>
        <p:spPr>
          <a:xfrm>
            <a:off x="763714" y="425024"/>
            <a:ext cx="10664571" cy="6007952"/>
          </a:xfrm>
          <a:prstGeom prst="rect">
            <a:avLst/>
          </a:prstGeom>
        </p:spPr>
      </p:pic>
      <p:sp>
        <p:nvSpPr>
          <p:cNvPr id="2" name="TextBox 1">
            <a:extLst>
              <a:ext uri="{FF2B5EF4-FFF2-40B4-BE49-F238E27FC236}">
                <a16:creationId xmlns:a16="http://schemas.microsoft.com/office/drawing/2014/main" id="{E3A110D6-A230-1BA3-0D9E-227F460493B1}"/>
              </a:ext>
            </a:extLst>
          </p:cNvPr>
          <p:cNvSpPr txBox="1"/>
          <p:nvPr/>
        </p:nvSpPr>
        <p:spPr>
          <a:xfrm>
            <a:off x="3129825" y="6211669"/>
            <a:ext cx="6301597" cy="646331"/>
          </a:xfrm>
          <a:prstGeom prst="rect">
            <a:avLst/>
          </a:prstGeom>
          <a:noFill/>
        </p:spPr>
        <p:txBody>
          <a:bodyPr wrap="none" rtlCol="0">
            <a:spAutoFit/>
          </a:bodyPr>
          <a:lstStyle/>
          <a:p>
            <a:r>
              <a:rPr lang="en-US" dirty="0"/>
              <a:t>The graph shows the structure of the set of pairs of prefix pairs</a:t>
            </a:r>
          </a:p>
          <a:p>
            <a:endParaRPr lang="en-US" dirty="0"/>
          </a:p>
        </p:txBody>
      </p:sp>
      <p:pic>
        <p:nvPicPr>
          <p:cNvPr id="5" name="Audio 4">
            <a:hlinkClick r:id="" action="ppaction://media"/>
            <a:extLst>
              <a:ext uri="{FF2B5EF4-FFF2-40B4-BE49-F238E27FC236}">
                <a16:creationId xmlns:a16="http://schemas.microsoft.com/office/drawing/2014/main" id="{5D162ECE-2FE3-5BB2-FB0C-72AB6BCD2D63}"/>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328948" t="-328948" r="-328948" b="-328948"/>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427987139"/>
      </p:ext>
    </p:extLst>
  </p:cSld>
  <p:clrMapOvr>
    <a:masterClrMapping/>
  </p:clrMapOvr>
  <mc:AlternateContent xmlns:mc="http://schemas.openxmlformats.org/markup-compatibility/2006">
    <mc:Choice xmlns:p14="http://schemas.microsoft.com/office/powerpoint/2010/main" Requires="p14">
      <p:transition spd="slow" p14:dur="2000" advTm="11107"/>
    </mc:Choice>
    <mc:Fallback>
      <p:transition spd="slow" advTm="111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C5D87031-EBE0-CBA6-7F52-79DCB1F2FDE2}"/>
              </a:ext>
            </a:extLst>
          </p:cNvPr>
          <p:cNvPicPr>
            <a:picLocks noChangeAspect="1"/>
          </p:cNvPicPr>
          <p:nvPr/>
        </p:nvPicPr>
        <p:blipFill>
          <a:blip r:embed="rId5"/>
          <a:stretch>
            <a:fillRect/>
          </a:stretch>
        </p:blipFill>
        <p:spPr>
          <a:xfrm>
            <a:off x="0" y="860050"/>
            <a:ext cx="11873801" cy="5003806"/>
          </a:xfrm>
          <a:prstGeom prst="rect">
            <a:avLst/>
          </a:prstGeom>
        </p:spPr>
      </p:pic>
      <p:sp>
        <p:nvSpPr>
          <p:cNvPr id="4" name="TextBox 3">
            <a:extLst>
              <a:ext uri="{FF2B5EF4-FFF2-40B4-BE49-F238E27FC236}">
                <a16:creationId xmlns:a16="http://schemas.microsoft.com/office/drawing/2014/main" id="{8048B10E-358E-0BD3-2B88-3EF8EC0B4FB3}"/>
              </a:ext>
            </a:extLst>
          </p:cNvPr>
          <p:cNvSpPr txBox="1"/>
          <p:nvPr/>
        </p:nvSpPr>
        <p:spPr>
          <a:xfrm>
            <a:off x="3694422" y="5863856"/>
            <a:ext cx="3029868" cy="646331"/>
          </a:xfrm>
          <a:prstGeom prst="rect">
            <a:avLst/>
          </a:prstGeom>
          <a:noFill/>
        </p:spPr>
        <p:txBody>
          <a:bodyPr wrap="none" rtlCol="0">
            <a:spAutoFit/>
          </a:bodyPr>
          <a:lstStyle/>
          <a:p>
            <a:r>
              <a:rPr lang="en-US" dirty="0"/>
              <a:t>A closer look at the structure</a:t>
            </a:r>
          </a:p>
          <a:p>
            <a:endParaRPr lang="en-US" dirty="0"/>
          </a:p>
        </p:txBody>
      </p:sp>
      <p:pic>
        <p:nvPicPr>
          <p:cNvPr id="5" name="Audio 4">
            <a:hlinkClick r:id="" action="ppaction://media"/>
            <a:extLst>
              <a:ext uri="{FF2B5EF4-FFF2-40B4-BE49-F238E27FC236}">
                <a16:creationId xmlns:a16="http://schemas.microsoft.com/office/drawing/2014/main" id="{CC8A1477-B1A6-278B-56FE-BE77B20F9E0F}"/>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328948" t="-328948" r="-328948" b="-328948"/>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4227226896"/>
      </p:ext>
    </p:extLst>
  </p:cSld>
  <p:clrMapOvr>
    <a:masterClrMapping/>
  </p:clrMapOvr>
  <mc:AlternateContent xmlns:mc="http://schemas.openxmlformats.org/markup-compatibility/2006">
    <mc:Choice xmlns:p14="http://schemas.microsoft.com/office/powerpoint/2010/main" Requires="p14">
      <p:transition spd="slow" p14:dur="2000" advTm="9363"/>
    </mc:Choice>
    <mc:Fallback>
      <p:transition spd="slow" advTm="93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26092A7-9D92-3A03-0D5A-96E618DCDA96}"/>
              </a:ext>
            </a:extLst>
          </p:cNvPr>
          <p:cNvPicPr>
            <a:picLocks noChangeAspect="1"/>
          </p:cNvPicPr>
          <p:nvPr/>
        </p:nvPicPr>
        <p:blipFill>
          <a:blip r:embed="rId5"/>
          <a:stretch>
            <a:fillRect/>
          </a:stretch>
        </p:blipFill>
        <p:spPr>
          <a:xfrm>
            <a:off x="5557917" y="2218495"/>
            <a:ext cx="6100177" cy="2179505"/>
          </a:xfrm>
          <a:prstGeom prst="rect">
            <a:avLst/>
          </a:prstGeom>
        </p:spPr>
      </p:pic>
      <p:pic>
        <p:nvPicPr>
          <p:cNvPr id="7" name="Picture 6">
            <a:extLst>
              <a:ext uri="{FF2B5EF4-FFF2-40B4-BE49-F238E27FC236}">
                <a16:creationId xmlns:a16="http://schemas.microsoft.com/office/drawing/2014/main" id="{B2896D20-97D9-9A95-12FD-15C1D6E91182}"/>
              </a:ext>
            </a:extLst>
          </p:cNvPr>
          <p:cNvPicPr>
            <a:picLocks noChangeAspect="1"/>
          </p:cNvPicPr>
          <p:nvPr/>
        </p:nvPicPr>
        <p:blipFill>
          <a:blip r:embed="rId6"/>
          <a:stretch>
            <a:fillRect/>
          </a:stretch>
        </p:blipFill>
        <p:spPr>
          <a:xfrm>
            <a:off x="280962" y="219196"/>
            <a:ext cx="6010646" cy="6557069"/>
          </a:xfrm>
          <a:prstGeom prst="rect">
            <a:avLst/>
          </a:prstGeom>
        </p:spPr>
      </p:pic>
      <p:sp>
        <p:nvSpPr>
          <p:cNvPr id="2" name="TextBox 1">
            <a:extLst>
              <a:ext uri="{FF2B5EF4-FFF2-40B4-BE49-F238E27FC236}">
                <a16:creationId xmlns:a16="http://schemas.microsoft.com/office/drawing/2014/main" id="{55885DC7-C266-1B62-8551-1276A1288B01}"/>
              </a:ext>
            </a:extLst>
          </p:cNvPr>
          <p:cNvSpPr txBox="1"/>
          <p:nvPr/>
        </p:nvSpPr>
        <p:spPr>
          <a:xfrm>
            <a:off x="6732193" y="4432970"/>
            <a:ext cx="4575377" cy="2308324"/>
          </a:xfrm>
          <a:prstGeom prst="rect">
            <a:avLst/>
          </a:prstGeom>
          <a:noFill/>
        </p:spPr>
        <p:txBody>
          <a:bodyPr wrap="square" rtlCol="0">
            <a:spAutoFit/>
          </a:bodyPr>
          <a:lstStyle/>
          <a:p>
            <a:r>
              <a:rPr lang="en-US" dirty="0"/>
              <a:t>An example of the concatenation of prefixes, ‘upward’ from 5 and ‘downward’ from 27…the concatenation of the prefixes in each path in the Collatz graph upward from 1 to a chosen odd integer produces a unique finite string of digits…that string is itself the prefix of a string with an infinite alternating tail.</a:t>
            </a:r>
          </a:p>
        </p:txBody>
      </p:sp>
      <p:pic>
        <p:nvPicPr>
          <p:cNvPr id="4" name="Audio 3">
            <a:hlinkClick r:id="" action="ppaction://media"/>
            <a:extLst>
              <a:ext uri="{FF2B5EF4-FFF2-40B4-BE49-F238E27FC236}">
                <a16:creationId xmlns:a16="http://schemas.microsoft.com/office/drawing/2014/main" id="{0E490247-9FBD-F7F5-DA9B-A542392FC7F1}"/>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328948" t="-328948" r="-328948" b="-328948"/>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804282425"/>
      </p:ext>
    </p:extLst>
  </p:cSld>
  <p:clrMapOvr>
    <a:masterClrMapping/>
  </p:clrMapOvr>
  <mc:AlternateContent xmlns:mc="http://schemas.openxmlformats.org/markup-compatibility/2006">
    <mc:Choice xmlns:p14="http://schemas.microsoft.com/office/powerpoint/2010/main" Requires="p14">
      <p:transition spd="slow" p14:dur="2000" advTm="27225"/>
    </mc:Choice>
    <mc:Fallback>
      <p:transition spd="slow" advTm="272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593ED48-8DEB-A44D-0323-70BE00EF0AFF}"/>
              </a:ext>
            </a:extLst>
          </p:cNvPr>
          <p:cNvPicPr>
            <a:picLocks noChangeAspect="1"/>
          </p:cNvPicPr>
          <p:nvPr/>
        </p:nvPicPr>
        <p:blipFill>
          <a:blip r:embed="rId5"/>
          <a:stretch>
            <a:fillRect/>
          </a:stretch>
        </p:blipFill>
        <p:spPr>
          <a:xfrm>
            <a:off x="315868" y="693653"/>
            <a:ext cx="11560264" cy="4488785"/>
          </a:xfrm>
          <a:prstGeom prst="rect">
            <a:avLst/>
          </a:prstGeom>
        </p:spPr>
      </p:pic>
      <p:sp>
        <p:nvSpPr>
          <p:cNvPr id="2" name="TextBox 1">
            <a:extLst>
              <a:ext uri="{FF2B5EF4-FFF2-40B4-BE49-F238E27FC236}">
                <a16:creationId xmlns:a16="http://schemas.microsoft.com/office/drawing/2014/main" id="{12B5562F-5302-3338-BBDD-490DC62B6D7D}"/>
              </a:ext>
            </a:extLst>
          </p:cNvPr>
          <p:cNvSpPr txBox="1"/>
          <p:nvPr/>
        </p:nvSpPr>
        <p:spPr>
          <a:xfrm>
            <a:off x="1815292" y="5572317"/>
            <a:ext cx="8634636" cy="923330"/>
          </a:xfrm>
          <a:prstGeom prst="rect">
            <a:avLst/>
          </a:prstGeom>
          <a:noFill/>
        </p:spPr>
        <p:txBody>
          <a:bodyPr wrap="square" rtlCol="0">
            <a:spAutoFit/>
          </a:bodyPr>
          <a:lstStyle/>
          <a:p>
            <a:r>
              <a:rPr lang="en-US" dirty="0"/>
              <a:t>The automata version of the ‘odds-only’ prefix class Collatz function…when viewed as a function on prefix equivalence classes the Collatz function becomes fully deterministic</a:t>
            </a:r>
          </a:p>
        </p:txBody>
      </p:sp>
      <p:pic>
        <p:nvPicPr>
          <p:cNvPr id="5" name="Audio 4">
            <a:hlinkClick r:id="" action="ppaction://media"/>
            <a:extLst>
              <a:ext uri="{FF2B5EF4-FFF2-40B4-BE49-F238E27FC236}">
                <a16:creationId xmlns:a16="http://schemas.microsoft.com/office/drawing/2014/main" id="{5A693802-5854-5BA9-54E0-BA5351220863}"/>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328948" t="-328948" r="-328948" b="-328948"/>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406610603"/>
      </p:ext>
    </p:extLst>
  </p:cSld>
  <p:clrMapOvr>
    <a:masterClrMapping/>
  </p:clrMapOvr>
  <mc:AlternateContent xmlns:mc="http://schemas.openxmlformats.org/markup-compatibility/2006">
    <mc:Choice xmlns:p14="http://schemas.microsoft.com/office/powerpoint/2010/main" Requires="p14">
      <p:transition spd="slow" p14:dur="2000" advTm="14253"/>
    </mc:Choice>
    <mc:Fallback>
      <p:transition spd="slow" advTm="142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9308CD63-5EDA-1F03-B515-4BB7DFF2C2F3}"/>
                  </a:ext>
                </a:extLst>
              </p:cNvPr>
              <p:cNvSpPr txBox="1"/>
              <p:nvPr/>
            </p:nvSpPr>
            <p:spPr>
              <a:xfrm>
                <a:off x="493382" y="503481"/>
                <a:ext cx="2170736" cy="1464375"/>
              </a:xfrm>
              <a:prstGeom prst="rect">
                <a:avLst/>
              </a:prstGeom>
              <a:noFill/>
            </p:spPr>
            <p:txBody>
              <a:bodyPr wrap="square" rtlCol="0">
                <a:spAutoFit/>
              </a:bodyPr>
              <a:lstStyle/>
              <a:p>
                <a:r>
                  <a:rPr lang="en-US" sz="1100" dirty="0">
                    <a:solidFill>
                      <a:srgbClr val="FF0000"/>
                    </a:solidFill>
                  </a:rPr>
                  <a:t>3. </a:t>
                </a:r>
                <a:r>
                  <a:rPr lang="en-US" sz="1100" dirty="0"/>
                  <a:t>Where the idea came from and how 1/3 in binary gets us to the infinite tail of 01 pairs …to binary encoded infinite paths in the Stern-</a:t>
                </a:r>
                <a:r>
                  <a:rPr lang="en-US" sz="1100" dirty="0" err="1"/>
                  <a:t>Brocot</a:t>
                </a:r>
                <a:r>
                  <a:rPr lang="en-US" sz="1100" dirty="0"/>
                  <a:t> tree …to the binary encoding of irrational elements &gt;1 in Q[</a:t>
                </a:r>
                <a14:m>
                  <m:oMath xmlns:m="http://schemas.openxmlformats.org/officeDocument/2006/math">
                    <m:rad>
                      <m:radPr>
                        <m:degHide m:val="on"/>
                        <m:ctrlPr>
                          <a:rPr lang="en-US" sz="1100" i="1" dirty="0" smtClean="0">
                            <a:latin typeface="Cambria Math" panose="02040503050406030204" pitchFamily="18" charset="0"/>
                          </a:rPr>
                        </m:ctrlPr>
                      </m:radPr>
                      <m:deg/>
                      <m:e>
                        <m:r>
                          <a:rPr lang="en-US" sz="1100" b="0" i="1" dirty="0" smtClean="0">
                            <a:latin typeface="Cambria Math" panose="02040503050406030204" pitchFamily="18" charset="0"/>
                          </a:rPr>
                          <m:t>5</m:t>
                        </m:r>
                      </m:e>
                    </m:rad>
                    <m:r>
                      <a:rPr lang="en-US" sz="1100" b="0" i="0" dirty="0" smtClean="0">
                        <a:latin typeface="Cambria Math" panose="02040503050406030204" pitchFamily="18" charset="0"/>
                      </a:rPr>
                      <m:t>]</m:t>
                    </m:r>
                  </m:oMath>
                </a14:m>
                <a:r>
                  <a:rPr lang="en-US" sz="1100" dirty="0"/>
                  <a:t> and why that is significant</a:t>
                </a:r>
              </a:p>
            </p:txBody>
          </p:sp>
        </mc:Choice>
        <mc:Fallback xmlns="">
          <p:sp>
            <p:nvSpPr>
              <p:cNvPr id="5" name="TextBox 4">
                <a:extLst>
                  <a:ext uri="{FF2B5EF4-FFF2-40B4-BE49-F238E27FC236}">
                    <a16:creationId xmlns:a16="http://schemas.microsoft.com/office/drawing/2014/main" id="{9308CD63-5EDA-1F03-B515-4BB7DFF2C2F3}"/>
                  </a:ext>
                </a:extLst>
              </p:cNvPr>
              <p:cNvSpPr txBox="1">
                <a:spLocks noRot="1" noChangeAspect="1" noMove="1" noResize="1" noEditPoints="1" noAdjustHandles="1" noChangeArrowheads="1" noChangeShapeType="1" noTextEdit="1"/>
              </p:cNvSpPr>
              <p:nvPr/>
            </p:nvSpPr>
            <p:spPr>
              <a:xfrm>
                <a:off x="493382" y="503481"/>
                <a:ext cx="2170736" cy="1464375"/>
              </a:xfrm>
              <a:prstGeom prst="rect">
                <a:avLst/>
              </a:prstGeom>
              <a:blipFill>
                <a:blip r:embed="rId5"/>
                <a:stretch>
                  <a:fillRect t="-417" b="-2083"/>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CE810D34-A38F-2DC3-3FA0-B4CC3C3C9F74}"/>
              </a:ext>
            </a:extLst>
          </p:cNvPr>
          <p:cNvPicPr>
            <a:picLocks noChangeAspect="1"/>
          </p:cNvPicPr>
          <p:nvPr/>
        </p:nvPicPr>
        <p:blipFill>
          <a:blip r:embed="rId6"/>
          <a:stretch>
            <a:fillRect/>
          </a:stretch>
        </p:blipFill>
        <p:spPr>
          <a:xfrm>
            <a:off x="308350" y="2003616"/>
            <a:ext cx="4428621" cy="4243934"/>
          </a:xfrm>
          <a:prstGeom prst="rect">
            <a:avLst/>
          </a:prstGeom>
        </p:spPr>
      </p:pic>
      <p:pic>
        <p:nvPicPr>
          <p:cNvPr id="7" name="Picture 6">
            <a:extLst>
              <a:ext uri="{FF2B5EF4-FFF2-40B4-BE49-F238E27FC236}">
                <a16:creationId xmlns:a16="http://schemas.microsoft.com/office/drawing/2014/main" id="{44DF1E53-58E0-3446-0A46-3D169247794E}"/>
              </a:ext>
            </a:extLst>
          </p:cNvPr>
          <p:cNvPicPr>
            <a:picLocks noChangeAspect="1"/>
          </p:cNvPicPr>
          <p:nvPr/>
        </p:nvPicPr>
        <p:blipFill>
          <a:blip r:embed="rId7"/>
          <a:stretch>
            <a:fillRect/>
          </a:stretch>
        </p:blipFill>
        <p:spPr>
          <a:xfrm>
            <a:off x="4772908" y="2349723"/>
            <a:ext cx="7151652" cy="3551719"/>
          </a:xfrm>
          <a:prstGeom prst="rect">
            <a:avLst/>
          </a:prstGeom>
        </p:spPr>
      </p:pic>
      <p:sp>
        <p:nvSpPr>
          <p:cNvPr id="12" name="TextBox 11">
            <a:extLst>
              <a:ext uri="{FF2B5EF4-FFF2-40B4-BE49-F238E27FC236}">
                <a16:creationId xmlns:a16="http://schemas.microsoft.com/office/drawing/2014/main" id="{0F93E482-8D4A-E2CC-5928-A989EFDA74EB}"/>
              </a:ext>
            </a:extLst>
          </p:cNvPr>
          <p:cNvSpPr txBox="1"/>
          <p:nvPr/>
        </p:nvSpPr>
        <p:spPr>
          <a:xfrm>
            <a:off x="6554036" y="1692715"/>
            <a:ext cx="3805743" cy="430887"/>
          </a:xfrm>
          <a:prstGeom prst="rect">
            <a:avLst/>
          </a:prstGeom>
          <a:noFill/>
        </p:spPr>
        <p:txBody>
          <a:bodyPr wrap="square" rtlCol="0">
            <a:spAutoFit/>
          </a:bodyPr>
          <a:lstStyle/>
          <a:p>
            <a:r>
              <a:rPr lang="en-US" sz="1100" dirty="0"/>
              <a:t>The path through vertices corresponding to </a:t>
            </a:r>
            <a:r>
              <a:rPr lang="en-US" sz="1100" dirty="0" err="1"/>
              <a:t>convergents</a:t>
            </a:r>
            <a:r>
              <a:rPr lang="en-US" sz="1100" dirty="0"/>
              <a:t> of the continued fraction representation of the Golden Mean</a:t>
            </a:r>
          </a:p>
        </p:txBody>
      </p:sp>
      <mc:AlternateContent xmlns:mc="http://schemas.openxmlformats.org/markup-compatibility/2006" xmlns:p14="http://schemas.microsoft.com/office/powerpoint/2010/main">
        <mc:Choice Requires="p14">
          <p:contentPart p14:bwMode="auto" r:id="rId8">
            <p14:nvContentPartPr>
              <p14:cNvPr id="14" name="Ink 13">
                <a:extLst>
                  <a:ext uri="{FF2B5EF4-FFF2-40B4-BE49-F238E27FC236}">
                    <a16:creationId xmlns:a16="http://schemas.microsoft.com/office/drawing/2014/main" id="{C549E458-5684-E021-7FFC-52E2F3B73622}"/>
                  </a:ext>
                </a:extLst>
              </p14:cNvPr>
              <p14:cNvContentPartPr/>
              <p14:nvPr/>
            </p14:nvContentPartPr>
            <p14:xfrm>
              <a:off x="8584618" y="2232722"/>
              <a:ext cx="1984680" cy="3688200"/>
            </p14:xfrm>
          </p:contentPart>
        </mc:Choice>
        <mc:Fallback xmlns="">
          <p:pic>
            <p:nvPicPr>
              <p:cNvPr id="14" name="Ink 13">
                <a:extLst>
                  <a:ext uri="{FF2B5EF4-FFF2-40B4-BE49-F238E27FC236}">
                    <a16:creationId xmlns:a16="http://schemas.microsoft.com/office/drawing/2014/main" id="{C549E458-5684-E021-7FFC-52E2F3B73622}"/>
                  </a:ext>
                </a:extLst>
              </p:cNvPr>
              <p:cNvPicPr/>
              <p:nvPr/>
            </p:nvPicPr>
            <p:blipFill>
              <a:blip r:embed="rId9"/>
              <a:stretch>
                <a:fillRect/>
              </a:stretch>
            </p:blipFill>
            <p:spPr>
              <a:xfrm>
                <a:off x="8578498" y="2226602"/>
                <a:ext cx="1996920" cy="37004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6" name="Ink 15">
                <a:extLst>
                  <a:ext uri="{FF2B5EF4-FFF2-40B4-BE49-F238E27FC236}">
                    <a16:creationId xmlns:a16="http://schemas.microsoft.com/office/drawing/2014/main" id="{FE63601F-8642-1C3D-0253-E7B8617AF4B0}"/>
                  </a:ext>
                </a:extLst>
              </p14:cNvPr>
              <p14:cNvContentPartPr/>
              <p14:nvPr/>
            </p14:nvContentPartPr>
            <p14:xfrm>
              <a:off x="8185378" y="2218322"/>
              <a:ext cx="1405440" cy="3777840"/>
            </p14:xfrm>
          </p:contentPart>
        </mc:Choice>
        <mc:Fallback xmlns="">
          <p:pic>
            <p:nvPicPr>
              <p:cNvPr id="16" name="Ink 15">
                <a:extLst>
                  <a:ext uri="{FF2B5EF4-FFF2-40B4-BE49-F238E27FC236}">
                    <a16:creationId xmlns:a16="http://schemas.microsoft.com/office/drawing/2014/main" id="{FE63601F-8642-1C3D-0253-E7B8617AF4B0}"/>
                  </a:ext>
                </a:extLst>
              </p:cNvPr>
              <p:cNvPicPr/>
              <p:nvPr/>
            </p:nvPicPr>
            <p:blipFill>
              <a:blip r:embed="rId11"/>
              <a:stretch>
                <a:fillRect/>
              </a:stretch>
            </p:blipFill>
            <p:spPr>
              <a:xfrm>
                <a:off x="8179258" y="2212202"/>
                <a:ext cx="1417680" cy="3790080"/>
              </a:xfrm>
              <a:prstGeom prst="rect">
                <a:avLst/>
              </a:prstGeom>
            </p:spPr>
          </p:pic>
        </mc:Fallback>
      </mc:AlternateContent>
      <p:pic>
        <p:nvPicPr>
          <p:cNvPr id="3" name="Audio 2">
            <a:hlinkClick r:id="" action="ppaction://media"/>
            <a:extLst>
              <a:ext uri="{FF2B5EF4-FFF2-40B4-BE49-F238E27FC236}">
                <a16:creationId xmlns:a16="http://schemas.microsoft.com/office/drawing/2014/main" id="{E23A1065-9C9D-74F6-E463-4732AED6E137}"/>
              </a:ext>
            </a:extLst>
          </p:cNvPr>
          <p:cNvPicPr>
            <a:picLocks noChangeAspect="1"/>
          </p:cNvPicPr>
          <p:nvPr>
            <a:audioFile r:link="rId2"/>
            <p:extLst>
              <p:ext uri="{DAA4B4D4-6D71-4841-9C94-3DE7FCFB9230}">
                <p14:media xmlns:p14="http://schemas.microsoft.com/office/powerpoint/2010/main" r:embed="rId1"/>
              </p:ext>
            </p:extLst>
          </p:nvPr>
        </p:nvPicPr>
        <p:blipFill>
          <a:blip r:embed="rId12"/>
          <a:srcRect l="-328948" t="-328948" r="-328948" b="-328948"/>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100483935"/>
      </p:ext>
    </p:extLst>
  </p:cSld>
  <p:clrMapOvr>
    <a:masterClrMapping/>
  </p:clrMapOvr>
  <mc:AlternateContent xmlns:mc="http://schemas.openxmlformats.org/markup-compatibility/2006">
    <mc:Choice xmlns:p14="http://schemas.microsoft.com/office/powerpoint/2010/main" Requires="p14">
      <p:transition spd="slow" p14:dur="2000" advTm="11110"/>
    </mc:Choice>
    <mc:Fallback>
      <p:transition spd="slow" advTm="111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5EE4799-FCCE-B148-1A93-CB2F12A4A1E0}"/>
              </a:ext>
            </a:extLst>
          </p:cNvPr>
          <p:cNvPicPr>
            <a:picLocks noChangeAspect="1"/>
          </p:cNvPicPr>
          <p:nvPr/>
        </p:nvPicPr>
        <p:blipFill>
          <a:blip r:embed="rId5"/>
          <a:stretch>
            <a:fillRect/>
          </a:stretch>
        </p:blipFill>
        <p:spPr>
          <a:xfrm>
            <a:off x="148062" y="500529"/>
            <a:ext cx="11789550" cy="5487258"/>
          </a:xfrm>
          <a:prstGeom prst="rect">
            <a:avLst/>
          </a:prstGeom>
        </p:spPr>
      </p:pic>
      <p:sp>
        <p:nvSpPr>
          <p:cNvPr id="2" name="TextBox 1">
            <a:extLst>
              <a:ext uri="{FF2B5EF4-FFF2-40B4-BE49-F238E27FC236}">
                <a16:creationId xmlns:a16="http://schemas.microsoft.com/office/drawing/2014/main" id="{5C03A7A7-8DFF-ACB0-7DD9-7EBFD21DF2E8}"/>
              </a:ext>
            </a:extLst>
          </p:cNvPr>
          <p:cNvSpPr txBox="1"/>
          <p:nvPr/>
        </p:nvSpPr>
        <p:spPr>
          <a:xfrm>
            <a:off x="2364339" y="6164440"/>
            <a:ext cx="7241854" cy="369332"/>
          </a:xfrm>
          <a:prstGeom prst="rect">
            <a:avLst/>
          </a:prstGeom>
          <a:noFill/>
        </p:spPr>
        <p:txBody>
          <a:bodyPr wrap="none" rtlCol="0">
            <a:spAutoFit/>
          </a:bodyPr>
          <a:lstStyle/>
          <a:p>
            <a:r>
              <a:rPr lang="en-US" dirty="0"/>
              <a:t>https://21stcenturyparadox.com/2025/12/06/collatz-decoded-7-12-25/</a:t>
            </a:r>
          </a:p>
        </p:txBody>
      </p:sp>
      <p:pic>
        <p:nvPicPr>
          <p:cNvPr id="5" name="Audio 4">
            <a:hlinkClick r:id="" action="ppaction://media"/>
            <a:extLst>
              <a:ext uri="{FF2B5EF4-FFF2-40B4-BE49-F238E27FC236}">
                <a16:creationId xmlns:a16="http://schemas.microsoft.com/office/drawing/2014/main" id="{AF6CB03A-DC24-A23D-865C-6937849F4AED}"/>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328948" t="-328948" r="-328948" b="-328948"/>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4243244072"/>
      </p:ext>
    </p:extLst>
  </p:cSld>
  <p:clrMapOvr>
    <a:masterClrMapping/>
  </p:clrMapOvr>
  <mc:AlternateContent xmlns:mc="http://schemas.openxmlformats.org/markup-compatibility/2006">
    <mc:Choice xmlns:p14="http://schemas.microsoft.com/office/powerpoint/2010/main" Requires="p14">
      <p:transition spd="slow" p14:dur="2000" advTm="8060"/>
    </mc:Choice>
    <mc:Fallback>
      <p:transition spd="slow" advTm="80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2E5393A-3472-08B4-26AC-743541D32AE2}"/>
              </a:ext>
            </a:extLst>
          </p:cNvPr>
          <p:cNvPicPr>
            <a:picLocks noChangeAspect="1"/>
          </p:cNvPicPr>
          <p:nvPr/>
        </p:nvPicPr>
        <p:blipFill>
          <a:blip r:embed="rId5"/>
          <a:stretch>
            <a:fillRect/>
          </a:stretch>
        </p:blipFill>
        <p:spPr>
          <a:xfrm>
            <a:off x="6815804" y="630876"/>
            <a:ext cx="4779000" cy="5596247"/>
          </a:xfrm>
          <a:prstGeom prst="rect">
            <a:avLst/>
          </a:prstGeom>
        </p:spPr>
      </p:pic>
      <p:pic>
        <p:nvPicPr>
          <p:cNvPr id="3" name="Picture 2">
            <a:extLst>
              <a:ext uri="{FF2B5EF4-FFF2-40B4-BE49-F238E27FC236}">
                <a16:creationId xmlns:a16="http://schemas.microsoft.com/office/drawing/2014/main" id="{EBC81232-62DB-E47F-AE3A-8E4A6225A3AC}"/>
              </a:ext>
            </a:extLst>
          </p:cNvPr>
          <p:cNvPicPr>
            <a:picLocks noChangeAspect="1"/>
          </p:cNvPicPr>
          <p:nvPr/>
        </p:nvPicPr>
        <p:blipFill>
          <a:blip r:embed="rId6"/>
          <a:stretch>
            <a:fillRect/>
          </a:stretch>
        </p:blipFill>
        <p:spPr>
          <a:xfrm>
            <a:off x="696952" y="630876"/>
            <a:ext cx="4062461" cy="5596247"/>
          </a:xfrm>
          <a:prstGeom prst="rect">
            <a:avLst/>
          </a:prstGeom>
        </p:spPr>
      </p:pic>
      <p:pic>
        <p:nvPicPr>
          <p:cNvPr id="4" name="Audio 3">
            <a:hlinkClick r:id="" action="ppaction://media"/>
            <a:extLst>
              <a:ext uri="{FF2B5EF4-FFF2-40B4-BE49-F238E27FC236}">
                <a16:creationId xmlns:a16="http://schemas.microsoft.com/office/drawing/2014/main" id="{EB3E50E4-70EA-2217-E1FD-0952A2F8FAED}"/>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328948" t="-328948" r="-328948" b="-328948"/>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884895813"/>
      </p:ext>
    </p:extLst>
  </p:cSld>
  <p:clrMapOvr>
    <a:masterClrMapping/>
  </p:clrMapOvr>
  <mc:AlternateContent xmlns:mc="http://schemas.openxmlformats.org/markup-compatibility/2006">
    <mc:Choice xmlns:p14="http://schemas.microsoft.com/office/powerpoint/2010/main" Requires="p14">
      <p:transition spd="slow" p14:dur="2000" advTm="10977"/>
    </mc:Choice>
    <mc:Fallback>
      <p:transition spd="slow" advTm="109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7B0136E-DCB2-4EA0-5D2A-4EE4EC46E97E}"/>
              </a:ext>
            </a:extLst>
          </p:cNvPr>
          <p:cNvSpPr txBox="1"/>
          <p:nvPr/>
        </p:nvSpPr>
        <p:spPr>
          <a:xfrm>
            <a:off x="4262705" y="2459504"/>
            <a:ext cx="2910349" cy="1938992"/>
          </a:xfrm>
          <a:prstGeom prst="rect">
            <a:avLst/>
          </a:prstGeom>
          <a:noFill/>
        </p:spPr>
        <p:txBody>
          <a:bodyPr wrap="none" rtlCol="0">
            <a:spAutoFit/>
          </a:bodyPr>
          <a:lstStyle/>
          <a:p>
            <a:r>
              <a:rPr lang="en-US" sz="4000" dirty="0"/>
              <a:t>Questions?</a:t>
            </a:r>
          </a:p>
          <a:p>
            <a:endParaRPr lang="en-US" sz="4000" dirty="0"/>
          </a:p>
          <a:p>
            <a:r>
              <a:rPr lang="en-US" sz="4000" dirty="0"/>
              <a:t>Comments?</a:t>
            </a:r>
          </a:p>
        </p:txBody>
      </p:sp>
      <p:pic>
        <p:nvPicPr>
          <p:cNvPr id="4" name="Audio 3">
            <a:hlinkClick r:id="" action="ppaction://media"/>
            <a:extLst>
              <a:ext uri="{FF2B5EF4-FFF2-40B4-BE49-F238E27FC236}">
                <a16:creationId xmlns:a16="http://schemas.microsoft.com/office/drawing/2014/main" id="{CCB224C7-98BF-F131-E4E6-DCF37D3ED823}"/>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328948" t="-328948" r="-328948" b="-328948"/>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918814355"/>
      </p:ext>
    </p:extLst>
  </p:cSld>
  <p:clrMapOvr>
    <a:masterClrMapping/>
  </p:clrMapOvr>
  <mc:AlternateContent xmlns:mc="http://schemas.openxmlformats.org/markup-compatibility/2006">
    <mc:Choice xmlns:p14="http://schemas.microsoft.com/office/powerpoint/2010/main" Requires="p14">
      <p:transition spd="slow" p14:dur="2000" advTm="4658"/>
    </mc:Choice>
    <mc:Fallback>
      <p:transition spd="slow" advTm="46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730</TotalTime>
  <Words>1501</Words>
  <Application>Microsoft Office PowerPoint</Application>
  <PresentationFormat>Widescreen</PresentationFormat>
  <Paragraphs>68</Paragraphs>
  <Slides>21</Slides>
  <Notes>20</Notes>
  <HiddenSlides>0</HiddenSlides>
  <MMClips>21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Aptos</vt:lpstr>
      <vt:lpstr>Aptos Display</vt:lpstr>
      <vt:lpstr>Arial</vt:lpstr>
      <vt:lpstr>Cambria Math</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Robert Hillenbrand</dc:creator>
  <cp:lastModifiedBy>Robert Hillenbrand</cp:lastModifiedBy>
  <cp:revision>4</cp:revision>
  <dcterms:created xsi:type="dcterms:W3CDTF">2025-12-05T06:57:27Z</dcterms:created>
  <dcterms:modified xsi:type="dcterms:W3CDTF">2025-12-08T05:09:51Z</dcterms:modified>
</cp:coreProperties>
</file>